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743090af56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a777219c9a4a22"/>
  </p:sldMasterIdLst>
  <p:sldIdLst>
    <p:sldId xmlns:r="http://schemas.openxmlformats.org/officeDocument/2006/relationships" id="256" r:id="R3531a85e5e8f4238"/>
    <p:sldId xmlns:r="http://schemas.openxmlformats.org/officeDocument/2006/relationships" id="257" r:id="R46f549f4367a47da"/>
    <p:sldId xmlns:r="http://schemas.openxmlformats.org/officeDocument/2006/relationships" id="258" r:id="R633dc21399be4edb"/>
    <p:sldId xmlns:r="http://schemas.openxmlformats.org/officeDocument/2006/relationships" id="259" r:id="R5d399963fdd44309"/>
    <p:sldId xmlns:r="http://schemas.openxmlformats.org/officeDocument/2006/relationships" id="260" r:id="R60ea1a0a0a7f4b50"/>
    <p:sldId xmlns:r="http://schemas.openxmlformats.org/officeDocument/2006/relationships" id="261" r:id="Ra7ecbc20068d47ce"/>
    <p:sldId xmlns:r="http://schemas.openxmlformats.org/officeDocument/2006/relationships" id="262" r:id="Rdd6648918c2841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a777219c9a4a22" /><Relationship Type="http://schemas.openxmlformats.org/officeDocument/2006/relationships/slide" Target="/ppt/slides/slide1.xml" Id="R3531a85e5e8f4238" /><Relationship Type="http://schemas.openxmlformats.org/officeDocument/2006/relationships/slide" Target="/ppt/slides/slide2.xml" Id="R46f549f4367a47da" /><Relationship Type="http://schemas.openxmlformats.org/officeDocument/2006/relationships/slide" Target="/ppt/slides/slide3.xml" Id="R633dc21399be4edb" /><Relationship Type="http://schemas.openxmlformats.org/officeDocument/2006/relationships/slide" Target="/ppt/slides/slide4.xml" Id="R5d399963fdd44309" /><Relationship Type="http://schemas.openxmlformats.org/officeDocument/2006/relationships/slide" Target="/ppt/slides/slide5.xml" Id="R60ea1a0a0a7f4b50" /><Relationship Type="http://schemas.openxmlformats.org/officeDocument/2006/relationships/slide" Target="/ppt/slides/slide6.xml" Id="Ra7ecbc20068d47ce" /><Relationship Type="http://schemas.openxmlformats.org/officeDocument/2006/relationships/slide" Target="/ppt/slides/slide7.xml" Id="Rdd6648918c2841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b618aba5349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caa44db9e4098" /><Relationship Type="http://schemas.openxmlformats.org/officeDocument/2006/relationships/theme" Target="/ppt/slideMasters/theme/theme1.xml" Id="R4011f07b83d842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dcaa44db9e40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b741157b449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dae403aec49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d6ef66716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a0248770046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95b067d0448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9a2f9f44041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ea51ac7d846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SINCAP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9 267 551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265 384 107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269 519 287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ERTVAAG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sindre.ertvaag@camar.no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989 455 591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