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0993b78b8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963c43e27455e"/>
  </p:sldMasterIdLst>
  <p:sldIdLst>
    <p:sldId xmlns:r="http://schemas.openxmlformats.org/officeDocument/2006/relationships" id="256" r:id="R7dd8db57ec32473c"/>
    <p:sldId xmlns:r="http://schemas.openxmlformats.org/officeDocument/2006/relationships" id="257" r:id="R1caab13686ae4ea8"/>
    <p:sldId xmlns:r="http://schemas.openxmlformats.org/officeDocument/2006/relationships" id="258" r:id="Rbf2650a2b9e24e56"/>
    <p:sldId xmlns:r="http://schemas.openxmlformats.org/officeDocument/2006/relationships" id="259" r:id="Rc6dce5b56c4a491f"/>
    <p:sldId xmlns:r="http://schemas.openxmlformats.org/officeDocument/2006/relationships" id="260" r:id="R973f71d070e64575"/>
    <p:sldId xmlns:r="http://schemas.openxmlformats.org/officeDocument/2006/relationships" id="261" r:id="Rebf234ff6fe947de"/>
    <p:sldId xmlns:r="http://schemas.openxmlformats.org/officeDocument/2006/relationships" id="262" r:id="Rc594c6eaeed5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963c43e27455e" /><Relationship Type="http://schemas.openxmlformats.org/officeDocument/2006/relationships/slide" Target="/ppt/slides/slide1.xml" Id="R7dd8db57ec32473c" /><Relationship Type="http://schemas.openxmlformats.org/officeDocument/2006/relationships/slide" Target="/ppt/slides/slide2.xml" Id="R1caab13686ae4ea8" /><Relationship Type="http://schemas.openxmlformats.org/officeDocument/2006/relationships/slide" Target="/ppt/slides/slide3.xml" Id="Rbf2650a2b9e24e56" /><Relationship Type="http://schemas.openxmlformats.org/officeDocument/2006/relationships/slide" Target="/ppt/slides/slide4.xml" Id="Rc6dce5b56c4a491f" /><Relationship Type="http://schemas.openxmlformats.org/officeDocument/2006/relationships/slide" Target="/ppt/slides/slide5.xml" Id="R973f71d070e64575" /><Relationship Type="http://schemas.openxmlformats.org/officeDocument/2006/relationships/slide" Target="/ppt/slides/slide6.xml" Id="Rebf234ff6fe947de" /><Relationship Type="http://schemas.openxmlformats.org/officeDocument/2006/relationships/slide" Target="/ppt/slides/slide7.xml" Id="Rc594c6eaeed5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d07c7433a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752846114d13" /><Relationship Type="http://schemas.openxmlformats.org/officeDocument/2006/relationships/theme" Target="/ppt/slideMasters/theme/theme1.xml" Id="R45eb4c86ed00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775284611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ef4819f9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dc6c47b2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a769af03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1fcd8224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928d4214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6f3efb26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30cd4f7b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19 318 499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Dreierhagen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989 454 919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