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9c5f70360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c7f0da22f4520"/>
  </p:sldMasterIdLst>
  <p:sldIdLst>
    <p:sldId xmlns:r="http://schemas.openxmlformats.org/officeDocument/2006/relationships" id="256" r:id="R2d051608619a458c"/>
    <p:sldId xmlns:r="http://schemas.openxmlformats.org/officeDocument/2006/relationships" id="257" r:id="Rcc2e4d183ac64903"/>
    <p:sldId xmlns:r="http://schemas.openxmlformats.org/officeDocument/2006/relationships" id="258" r:id="R76a386b7bbc24a9a"/>
    <p:sldId xmlns:r="http://schemas.openxmlformats.org/officeDocument/2006/relationships" id="259" r:id="Rc7a91eb005f24865"/>
    <p:sldId xmlns:r="http://schemas.openxmlformats.org/officeDocument/2006/relationships" id="260" r:id="Rda57b6bd2bd14873"/>
    <p:sldId xmlns:r="http://schemas.openxmlformats.org/officeDocument/2006/relationships" id="261" r:id="Rf882446267f346ee"/>
    <p:sldId xmlns:r="http://schemas.openxmlformats.org/officeDocument/2006/relationships" id="262" r:id="R8ab3875f035d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c7f0da22f4520" /><Relationship Type="http://schemas.openxmlformats.org/officeDocument/2006/relationships/slide" Target="/ppt/slides/slide1.xml" Id="R2d051608619a458c" /><Relationship Type="http://schemas.openxmlformats.org/officeDocument/2006/relationships/slide" Target="/ppt/slides/slide2.xml" Id="Rcc2e4d183ac64903" /><Relationship Type="http://schemas.openxmlformats.org/officeDocument/2006/relationships/slide" Target="/ppt/slides/slide3.xml" Id="R76a386b7bbc24a9a" /><Relationship Type="http://schemas.openxmlformats.org/officeDocument/2006/relationships/slide" Target="/ppt/slides/slide4.xml" Id="Rc7a91eb005f24865" /><Relationship Type="http://schemas.openxmlformats.org/officeDocument/2006/relationships/slide" Target="/ppt/slides/slide5.xml" Id="Rda57b6bd2bd14873" /><Relationship Type="http://schemas.openxmlformats.org/officeDocument/2006/relationships/slide" Target="/ppt/slides/slide6.xml" Id="Rf882446267f346ee" /><Relationship Type="http://schemas.openxmlformats.org/officeDocument/2006/relationships/slide" Target="/ppt/slides/slide7.xml" Id="R8ab3875f035d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4c0ce5ea0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cea6942dd4eeb" /><Relationship Type="http://schemas.openxmlformats.org/officeDocument/2006/relationships/theme" Target="/ppt/slideMasters/theme/theme1.xml" Id="Rb326a52cf800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cea6942dd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ef108209a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5a1ebdb0f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d28eb4e1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ed9f21f1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b77fc19fd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a3cc2a9ae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5e5b896d3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FIWE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IWARSSON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ANNICHEN EMILIA ANDVIG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CECILIE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SCHIEFLOE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Iwarsson, Admiral Børresens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989 452 339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