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e7e134c02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8522750b14b53"/>
  </p:sldMasterIdLst>
  <p:sldIdLst>
    <p:sldId xmlns:r="http://schemas.openxmlformats.org/officeDocument/2006/relationships" id="256" r:id="R4879f984fd704bd6"/>
    <p:sldId xmlns:r="http://schemas.openxmlformats.org/officeDocument/2006/relationships" id="257" r:id="R0c7857eb15514e46"/>
    <p:sldId xmlns:r="http://schemas.openxmlformats.org/officeDocument/2006/relationships" id="258" r:id="R8abaccb960f94415"/>
    <p:sldId xmlns:r="http://schemas.openxmlformats.org/officeDocument/2006/relationships" id="259" r:id="R81c9b897c07e4847"/>
    <p:sldId xmlns:r="http://schemas.openxmlformats.org/officeDocument/2006/relationships" id="260" r:id="Rd8f4e0102d4b46f5"/>
    <p:sldId xmlns:r="http://schemas.openxmlformats.org/officeDocument/2006/relationships" id="261" r:id="R505c04396554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8522750b14b53" /><Relationship Type="http://schemas.openxmlformats.org/officeDocument/2006/relationships/slide" Target="/ppt/slides/slide1.xml" Id="R4879f984fd704bd6" /><Relationship Type="http://schemas.openxmlformats.org/officeDocument/2006/relationships/slide" Target="/ppt/slides/slide2.xml" Id="R0c7857eb15514e46" /><Relationship Type="http://schemas.openxmlformats.org/officeDocument/2006/relationships/slide" Target="/ppt/slides/slide3.xml" Id="R8abaccb960f94415" /><Relationship Type="http://schemas.openxmlformats.org/officeDocument/2006/relationships/slide" Target="/ppt/slides/slide4.xml" Id="R81c9b897c07e4847" /><Relationship Type="http://schemas.openxmlformats.org/officeDocument/2006/relationships/slide" Target="/ppt/slides/slide5.xml" Id="Rd8f4e0102d4b46f5" /><Relationship Type="http://schemas.openxmlformats.org/officeDocument/2006/relationships/slide" Target="/ppt/slides/slide6.xml" Id="R505c04396554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a44ac1345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d9dee438422f" /><Relationship Type="http://schemas.openxmlformats.org/officeDocument/2006/relationships/theme" Target="/ppt/slideMasters/theme/theme1.xml" Id="Rd57da365498e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fd9dee438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be9e385a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6e2dc52e6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47e1b4b44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0343e475f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3744463a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0598a69a0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Iwarsson, Admiral Børresens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989 452 339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