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75d200709e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ce164c7c9492b"/>
  </p:sldMasterIdLst>
  <p:sldIdLst>
    <p:sldId xmlns:r="http://schemas.openxmlformats.org/officeDocument/2006/relationships" id="256" r:id="R9cbb11c0afbe46cd"/>
    <p:sldId xmlns:r="http://schemas.openxmlformats.org/officeDocument/2006/relationships" id="257" r:id="R5d3dec75eed54eae"/>
    <p:sldId xmlns:r="http://schemas.openxmlformats.org/officeDocument/2006/relationships" id="258" r:id="R2e02ecd8325f4843"/>
    <p:sldId xmlns:r="http://schemas.openxmlformats.org/officeDocument/2006/relationships" id="259" r:id="Rd4c2dbbfc6d249d5"/>
    <p:sldId xmlns:r="http://schemas.openxmlformats.org/officeDocument/2006/relationships" id="260" r:id="R8a7c42417b8c4415"/>
    <p:sldId xmlns:r="http://schemas.openxmlformats.org/officeDocument/2006/relationships" id="261" r:id="R9635b22b8ec243d9"/>
    <p:sldId xmlns:r="http://schemas.openxmlformats.org/officeDocument/2006/relationships" id="262" r:id="R000af4683641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ce164c7c9492b" /><Relationship Type="http://schemas.openxmlformats.org/officeDocument/2006/relationships/slide" Target="/ppt/slides/slide1.xml" Id="R9cbb11c0afbe46cd" /><Relationship Type="http://schemas.openxmlformats.org/officeDocument/2006/relationships/slide" Target="/ppt/slides/slide2.xml" Id="R5d3dec75eed54eae" /><Relationship Type="http://schemas.openxmlformats.org/officeDocument/2006/relationships/slide" Target="/ppt/slides/slide3.xml" Id="R2e02ecd8325f4843" /><Relationship Type="http://schemas.openxmlformats.org/officeDocument/2006/relationships/slide" Target="/ppt/slides/slide4.xml" Id="Rd4c2dbbfc6d249d5" /><Relationship Type="http://schemas.openxmlformats.org/officeDocument/2006/relationships/slide" Target="/ppt/slides/slide5.xml" Id="R8a7c42417b8c4415" /><Relationship Type="http://schemas.openxmlformats.org/officeDocument/2006/relationships/slide" Target="/ppt/slides/slide6.xml" Id="R9635b22b8ec243d9" /><Relationship Type="http://schemas.openxmlformats.org/officeDocument/2006/relationships/slide" Target="/ppt/slides/slide7.xml" Id="R000af4683641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bd0149d9545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6d4d72b094d6e" /><Relationship Type="http://schemas.openxmlformats.org/officeDocument/2006/relationships/theme" Target="/ppt/slideMasters/theme/theme1.xml" Id="Re7b8b229f1144d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6d4d72b094d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b4828ea3344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b3ea239664a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e10aad5c443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38c09455d44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b221986b146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1c0237e1c43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67b0e24584c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ROLF BIRKELAND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ROLF BIRKELAND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973 157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Rigetjønnveien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74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www.rolfbirkeland.no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