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23453e897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e5c9afe5048db"/>
  </p:sldMasterIdLst>
  <p:sldIdLst>
    <p:sldId xmlns:r="http://schemas.openxmlformats.org/officeDocument/2006/relationships" id="256" r:id="R086c1d901b264fdd"/>
    <p:sldId xmlns:r="http://schemas.openxmlformats.org/officeDocument/2006/relationships" id="257" r:id="R3e92f1b61b2a4820"/>
    <p:sldId xmlns:r="http://schemas.openxmlformats.org/officeDocument/2006/relationships" id="258" r:id="R41941789e8c243ca"/>
    <p:sldId xmlns:r="http://schemas.openxmlformats.org/officeDocument/2006/relationships" id="259" r:id="R5e46f8124acb4e78"/>
    <p:sldId xmlns:r="http://schemas.openxmlformats.org/officeDocument/2006/relationships" id="260" r:id="R39f686968f304f2e"/>
    <p:sldId xmlns:r="http://schemas.openxmlformats.org/officeDocument/2006/relationships" id="261" r:id="R3a31852a7b27460b"/>
    <p:sldId xmlns:r="http://schemas.openxmlformats.org/officeDocument/2006/relationships" id="262" r:id="Rbf8679ba75ef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e5c9afe5048db" /><Relationship Type="http://schemas.openxmlformats.org/officeDocument/2006/relationships/slide" Target="/ppt/slides/slide1.xml" Id="R086c1d901b264fdd" /><Relationship Type="http://schemas.openxmlformats.org/officeDocument/2006/relationships/slide" Target="/ppt/slides/slide2.xml" Id="R3e92f1b61b2a4820" /><Relationship Type="http://schemas.openxmlformats.org/officeDocument/2006/relationships/slide" Target="/ppt/slides/slide3.xml" Id="R41941789e8c243ca" /><Relationship Type="http://schemas.openxmlformats.org/officeDocument/2006/relationships/slide" Target="/ppt/slides/slide4.xml" Id="R5e46f8124acb4e78" /><Relationship Type="http://schemas.openxmlformats.org/officeDocument/2006/relationships/slide" Target="/ppt/slides/slide5.xml" Id="R39f686968f304f2e" /><Relationship Type="http://schemas.openxmlformats.org/officeDocument/2006/relationships/slide" Target="/ppt/slides/slide6.xml" Id="R3a31852a7b27460b" /><Relationship Type="http://schemas.openxmlformats.org/officeDocument/2006/relationships/slide" Target="/ppt/slides/slide7.xml" Id="Rbf8679ba75ef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ff4139513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528c13d914889" /><Relationship Type="http://schemas.openxmlformats.org/officeDocument/2006/relationships/theme" Target="/ppt/slideMasters/theme/theme1.xml" Id="R851680e43a2c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528c13d91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806890fb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38131038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ecebae2a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5c8982dc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80598388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5e1d70fb4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3bfa3255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FJORDHOTEL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FJORDHOTEL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5 298 132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linda@yellowcom.se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