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f12aab136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d3b6e769a4536"/>
  </p:sldMasterIdLst>
  <p:sldIdLst>
    <p:sldId xmlns:r="http://schemas.openxmlformats.org/officeDocument/2006/relationships" id="256" r:id="Rbc4871d14bbd4d7f"/>
    <p:sldId xmlns:r="http://schemas.openxmlformats.org/officeDocument/2006/relationships" id="257" r:id="R9b80edded765419d"/>
    <p:sldId xmlns:r="http://schemas.openxmlformats.org/officeDocument/2006/relationships" id="258" r:id="R4c93a15d75fd4e5d"/>
    <p:sldId xmlns:r="http://schemas.openxmlformats.org/officeDocument/2006/relationships" id="259" r:id="R8f2cb2e1ea394c12"/>
    <p:sldId xmlns:r="http://schemas.openxmlformats.org/officeDocument/2006/relationships" id="260" r:id="R3e1f829abc8d4563"/>
    <p:sldId xmlns:r="http://schemas.openxmlformats.org/officeDocument/2006/relationships" id="261" r:id="Rf407fa2368c6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d3b6e769a4536" /><Relationship Type="http://schemas.openxmlformats.org/officeDocument/2006/relationships/slide" Target="/ppt/slides/slide1.xml" Id="Rbc4871d14bbd4d7f" /><Relationship Type="http://schemas.openxmlformats.org/officeDocument/2006/relationships/slide" Target="/ppt/slides/slide2.xml" Id="R9b80edded765419d" /><Relationship Type="http://schemas.openxmlformats.org/officeDocument/2006/relationships/slide" Target="/ppt/slides/slide3.xml" Id="R4c93a15d75fd4e5d" /><Relationship Type="http://schemas.openxmlformats.org/officeDocument/2006/relationships/slide" Target="/ppt/slides/slide4.xml" Id="R8f2cb2e1ea394c12" /><Relationship Type="http://schemas.openxmlformats.org/officeDocument/2006/relationships/slide" Target="/ppt/slides/slide5.xml" Id="R3e1f829abc8d4563" /><Relationship Type="http://schemas.openxmlformats.org/officeDocument/2006/relationships/slide" Target="/ppt/slides/slide6.xml" Id="Rf407fa2368c6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a2705849e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4415de584bd9" /><Relationship Type="http://schemas.openxmlformats.org/officeDocument/2006/relationships/theme" Target="/ppt/slideMasters/theme/theme1.xml" Id="R43d002195576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b4415de58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3285e26e0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a0ede1077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6c322cc6a43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b54997435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d9c4e6a04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23b5740f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