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d3937c69af4a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b0c61b190b4579"/>
  </p:sldMasterIdLst>
  <p:sldIdLst>
    <p:sldId xmlns:r="http://schemas.openxmlformats.org/officeDocument/2006/relationships" id="256" r:id="Re8bb6a8701b54d21"/>
    <p:sldId xmlns:r="http://schemas.openxmlformats.org/officeDocument/2006/relationships" id="257" r:id="R58becdfd9c9e4f46"/>
    <p:sldId xmlns:r="http://schemas.openxmlformats.org/officeDocument/2006/relationships" id="258" r:id="R49ef82e6dd5a45c5"/>
    <p:sldId xmlns:r="http://schemas.openxmlformats.org/officeDocument/2006/relationships" id="259" r:id="Rb4fbb7f91e114b64"/>
    <p:sldId xmlns:r="http://schemas.openxmlformats.org/officeDocument/2006/relationships" id="260" r:id="R69583896c2d24f2f"/>
    <p:sldId xmlns:r="http://schemas.openxmlformats.org/officeDocument/2006/relationships" id="261" r:id="Rb4507e5f349d4467"/>
    <p:sldId xmlns:r="http://schemas.openxmlformats.org/officeDocument/2006/relationships" id="262" r:id="R83ed9b11d38247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0c61b190b4579" /><Relationship Type="http://schemas.openxmlformats.org/officeDocument/2006/relationships/slide" Target="/ppt/slides/slide1.xml" Id="Re8bb6a8701b54d21" /><Relationship Type="http://schemas.openxmlformats.org/officeDocument/2006/relationships/slide" Target="/ppt/slides/slide2.xml" Id="R58becdfd9c9e4f46" /><Relationship Type="http://schemas.openxmlformats.org/officeDocument/2006/relationships/slide" Target="/ppt/slides/slide3.xml" Id="R49ef82e6dd5a45c5" /><Relationship Type="http://schemas.openxmlformats.org/officeDocument/2006/relationships/slide" Target="/ppt/slides/slide4.xml" Id="Rb4fbb7f91e114b64" /><Relationship Type="http://schemas.openxmlformats.org/officeDocument/2006/relationships/slide" Target="/ppt/slides/slide5.xml" Id="R69583896c2d24f2f" /><Relationship Type="http://schemas.openxmlformats.org/officeDocument/2006/relationships/slide" Target="/ppt/slides/slide6.xml" Id="Rb4507e5f349d4467" /><Relationship Type="http://schemas.openxmlformats.org/officeDocument/2006/relationships/slide" Target="/ppt/slides/slide7.xml" Id="R83ed9b11d38247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5b97e327547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e1eca54a348e2" /><Relationship Type="http://schemas.openxmlformats.org/officeDocument/2006/relationships/theme" Target="/ppt/slideMasters/theme/theme1.xml" Id="R567bcc7d1e264a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7e1eca54a348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1b02f3e8d46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ca2dd502544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0dcd052e04c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dd41ea1874e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59524cedd4b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a5c56cfb84c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959ab1add4b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MALTHO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MALTHO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−796 378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4 353 814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16 120 852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37 367 100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HAGESTUEN PER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Wolffs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989 395 416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