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7366eac6e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128be13db45c0"/>
  </p:sldMasterIdLst>
  <p:sldIdLst>
    <p:sldId xmlns:r="http://schemas.openxmlformats.org/officeDocument/2006/relationships" id="256" r:id="R3eb5c26288e94d2a"/>
    <p:sldId xmlns:r="http://schemas.openxmlformats.org/officeDocument/2006/relationships" id="257" r:id="R8d925b8183c84927"/>
    <p:sldId xmlns:r="http://schemas.openxmlformats.org/officeDocument/2006/relationships" id="258" r:id="Ra28b20f4e8224fd5"/>
    <p:sldId xmlns:r="http://schemas.openxmlformats.org/officeDocument/2006/relationships" id="259" r:id="R68331c369b9345f8"/>
    <p:sldId xmlns:r="http://schemas.openxmlformats.org/officeDocument/2006/relationships" id="260" r:id="R101c8efcc7854024"/>
    <p:sldId xmlns:r="http://schemas.openxmlformats.org/officeDocument/2006/relationships" id="261" r:id="R35f8fea1ba29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128be13db45c0" /><Relationship Type="http://schemas.openxmlformats.org/officeDocument/2006/relationships/slide" Target="/ppt/slides/slide1.xml" Id="R3eb5c26288e94d2a" /><Relationship Type="http://schemas.openxmlformats.org/officeDocument/2006/relationships/slide" Target="/ppt/slides/slide2.xml" Id="R8d925b8183c84927" /><Relationship Type="http://schemas.openxmlformats.org/officeDocument/2006/relationships/slide" Target="/ppt/slides/slide3.xml" Id="Ra28b20f4e8224fd5" /><Relationship Type="http://schemas.openxmlformats.org/officeDocument/2006/relationships/slide" Target="/ppt/slides/slide4.xml" Id="R68331c369b9345f8" /><Relationship Type="http://schemas.openxmlformats.org/officeDocument/2006/relationships/slide" Target="/ppt/slides/slide5.xml" Id="R101c8efcc7854024" /><Relationship Type="http://schemas.openxmlformats.org/officeDocument/2006/relationships/slide" Target="/ppt/slides/slide6.xml" Id="R35f8fea1ba29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15a7e4acf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a3281733b4541" /><Relationship Type="http://schemas.openxmlformats.org/officeDocument/2006/relationships/theme" Target="/ppt/slideMasters/theme/theme1.xml" Id="R3ee898bff849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a3281733b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29a4817b2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4a276f5f7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fdfbaefe149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20f21d42e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3a2fac446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40737a2fd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Wolffs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