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e9d1d5449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30c574ca644a1"/>
  </p:sldMasterIdLst>
  <p:sldIdLst>
    <p:sldId xmlns:r="http://schemas.openxmlformats.org/officeDocument/2006/relationships" id="256" r:id="R45db8c9db19c447a"/>
    <p:sldId xmlns:r="http://schemas.openxmlformats.org/officeDocument/2006/relationships" id="257" r:id="R9bd4859cc78845d5"/>
    <p:sldId xmlns:r="http://schemas.openxmlformats.org/officeDocument/2006/relationships" id="258" r:id="R483a4a78cff844eb"/>
    <p:sldId xmlns:r="http://schemas.openxmlformats.org/officeDocument/2006/relationships" id="259" r:id="R6aeab1d2845f469a"/>
    <p:sldId xmlns:r="http://schemas.openxmlformats.org/officeDocument/2006/relationships" id="260" r:id="R423d2316ff824fd4"/>
    <p:sldId xmlns:r="http://schemas.openxmlformats.org/officeDocument/2006/relationships" id="261" r:id="R8d7e69eb62354971"/>
    <p:sldId xmlns:r="http://schemas.openxmlformats.org/officeDocument/2006/relationships" id="262" r:id="R901cb6090977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30c574ca644a1" /><Relationship Type="http://schemas.openxmlformats.org/officeDocument/2006/relationships/slide" Target="/ppt/slides/slide1.xml" Id="R45db8c9db19c447a" /><Relationship Type="http://schemas.openxmlformats.org/officeDocument/2006/relationships/slide" Target="/ppt/slides/slide2.xml" Id="R9bd4859cc78845d5" /><Relationship Type="http://schemas.openxmlformats.org/officeDocument/2006/relationships/slide" Target="/ppt/slides/slide3.xml" Id="R483a4a78cff844eb" /><Relationship Type="http://schemas.openxmlformats.org/officeDocument/2006/relationships/slide" Target="/ppt/slides/slide4.xml" Id="R6aeab1d2845f469a" /><Relationship Type="http://schemas.openxmlformats.org/officeDocument/2006/relationships/slide" Target="/ppt/slides/slide5.xml" Id="R423d2316ff824fd4" /><Relationship Type="http://schemas.openxmlformats.org/officeDocument/2006/relationships/slide" Target="/ppt/slides/slide6.xml" Id="R8d7e69eb62354971" /><Relationship Type="http://schemas.openxmlformats.org/officeDocument/2006/relationships/slide" Target="/ppt/slides/slide7.xml" Id="R901cb6090977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e1bab4d63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e9204799349d3" /><Relationship Type="http://schemas.openxmlformats.org/officeDocument/2006/relationships/theme" Target="/ppt/slideMasters/theme/theme1.xml" Id="Rf02088338bb9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e92047993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fc6046566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04ce4f0d5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fc998564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e1fdfc1e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775629e645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db3abee2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ab67fb47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40 281 750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41 294 750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ATLE BERNT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ATLE BERNT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 HANS-MARTIN 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 KRISTOFFER 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Brøggers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