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938011a81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d0db89c284734"/>
  </p:sldMasterIdLst>
  <p:sldIdLst>
    <p:sldId xmlns:r="http://schemas.openxmlformats.org/officeDocument/2006/relationships" id="256" r:id="R37c40325bd9a484b"/>
    <p:sldId xmlns:r="http://schemas.openxmlformats.org/officeDocument/2006/relationships" id="257" r:id="R66b2b989133449ea"/>
    <p:sldId xmlns:r="http://schemas.openxmlformats.org/officeDocument/2006/relationships" id="258" r:id="R55caee5a85714e5e"/>
    <p:sldId xmlns:r="http://schemas.openxmlformats.org/officeDocument/2006/relationships" id="259" r:id="R86c971d758064703"/>
    <p:sldId xmlns:r="http://schemas.openxmlformats.org/officeDocument/2006/relationships" id="260" r:id="R59aafb0f68ba4364"/>
    <p:sldId xmlns:r="http://schemas.openxmlformats.org/officeDocument/2006/relationships" id="261" r:id="Rd622bfb34e7a4b41"/>
    <p:sldId xmlns:r="http://schemas.openxmlformats.org/officeDocument/2006/relationships" id="262" r:id="Rfcae55454e33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d0db89c284734" /><Relationship Type="http://schemas.openxmlformats.org/officeDocument/2006/relationships/slide" Target="/ppt/slides/slide1.xml" Id="R37c40325bd9a484b" /><Relationship Type="http://schemas.openxmlformats.org/officeDocument/2006/relationships/slide" Target="/ppt/slides/slide2.xml" Id="R66b2b989133449ea" /><Relationship Type="http://schemas.openxmlformats.org/officeDocument/2006/relationships/slide" Target="/ppt/slides/slide3.xml" Id="R55caee5a85714e5e" /><Relationship Type="http://schemas.openxmlformats.org/officeDocument/2006/relationships/slide" Target="/ppt/slides/slide4.xml" Id="R86c971d758064703" /><Relationship Type="http://schemas.openxmlformats.org/officeDocument/2006/relationships/slide" Target="/ppt/slides/slide5.xml" Id="R59aafb0f68ba4364" /><Relationship Type="http://schemas.openxmlformats.org/officeDocument/2006/relationships/slide" Target="/ppt/slides/slide6.xml" Id="Rd622bfb34e7a4b41" /><Relationship Type="http://schemas.openxmlformats.org/officeDocument/2006/relationships/slide" Target="/ppt/slides/slide7.xml" Id="Rfcae55454e33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b884fcdbb45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3fddc972f4059" /><Relationship Type="http://schemas.openxmlformats.org/officeDocument/2006/relationships/theme" Target="/ppt/slideMasters/theme/theme1.xml" Id="Rbe04c803ecc3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3fddc972f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079c2626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f5d30b10e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68168130f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495f35ddc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bb3e3e849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f28bfc77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cf86d93e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INVESTERING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12 453 822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Randøy Ring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