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3d7e22647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0ee7d7da8944cb"/>
  </p:sldMasterIdLst>
  <p:sldIdLst>
    <p:sldId xmlns:r="http://schemas.openxmlformats.org/officeDocument/2006/relationships" id="256" r:id="Re9a4b20302864c2e"/>
    <p:sldId xmlns:r="http://schemas.openxmlformats.org/officeDocument/2006/relationships" id="257" r:id="R83e6c00eba344386"/>
    <p:sldId xmlns:r="http://schemas.openxmlformats.org/officeDocument/2006/relationships" id="258" r:id="Rfc40218825de41d9"/>
    <p:sldId xmlns:r="http://schemas.openxmlformats.org/officeDocument/2006/relationships" id="259" r:id="R6b229b646a3046ad"/>
    <p:sldId xmlns:r="http://schemas.openxmlformats.org/officeDocument/2006/relationships" id="260" r:id="Rc11f59db7225423a"/>
    <p:sldId xmlns:r="http://schemas.openxmlformats.org/officeDocument/2006/relationships" id="261" r:id="Rb6396b87ab53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ee7d7da8944cb" /><Relationship Type="http://schemas.openxmlformats.org/officeDocument/2006/relationships/slide" Target="/ppt/slides/slide1.xml" Id="Re9a4b20302864c2e" /><Relationship Type="http://schemas.openxmlformats.org/officeDocument/2006/relationships/slide" Target="/ppt/slides/slide2.xml" Id="R83e6c00eba344386" /><Relationship Type="http://schemas.openxmlformats.org/officeDocument/2006/relationships/slide" Target="/ppt/slides/slide3.xml" Id="Rfc40218825de41d9" /><Relationship Type="http://schemas.openxmlformats.org/officeDocument/2006/relationships/slide" Target="/ppt/slides/slide4.xml" Id="R6b229b646a3046ad" /><Relationship Type="http://schemas.openxmlformats.org/officeDocument/2006/relationships/slide" Target="/ppt/slides/slide5.xml" Id="Rc11f59db7225423a" /><Relationship Type="http://schemas.openxmlformats.org/officeDocument/2006/relationships/slide" Target="/ppt/slides/slide6.xml" Id="Rb6396b87ab53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f3319eba0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52959ad94e25" /><Relationship Type="http://schemas.openxmlformats.org/officeDocument/2006/relationships/theme" Target="/ppt/slideMasters/theme/theme1.xml" Id="Rca4d8da3927b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752959ad9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1eaaa8abe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bdc67100f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303ca01f41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c41efee62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347eb5fdd4b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10e0ab64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Randøy Ring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989 365 770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INVESTERING AS</a:t>
            </a:r>
          </a:p>
        </p:txBody>
      </p:sp>
    </p:spTree>
  </p:cSld>
  <p:clrMapOvr>
    <a:masterClrMapping xmlns:a="http://schemas.openxmlformats.org/drawingml/2006/main"/>
  </p:clrMapOvr>
</p:sld>
</file>