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eab06e7d0543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76ced1b7ea4b4a"/>
  </p:sldMasterIdLst>
  <p:sldIdLst>
    <p:sldId xmlns:r="http://schemas.openxmlformats.org/officeDocument/2006/relationships" id="256" r:id="R95a8e49c80224e84"/>
    <p:sldId xmlns:r="http://schemas.openxmlformats.org/officeDocument/2006/relationships" id="257" r:id="Ra335536a7a764392"/>
    <p:sldId xmlns:r="http://schemas.openxmlformats.org/officeDocument/2006/relationships" id="258" r:id="R9c2612e58e42478d"/>
    <p:sldId xmlns:r="http://schemas.openxmlformats.org/officeDocument/2006/relationships" id="259" r:id="R30ee5429297645fb"/>
    <p:sldId xmlns:r="http://schemas.openxmlformats.org/officeDocument/2006/relationships" id="260" r:id="Rf33f0914b5e845b7"/>
    <p:sldId xmlns:r="http://schemas.openxmlformats.org/officeDocument/2006/relationships" id="261" r:id="R87719a222aea4736"/>
    <p:sldId xmlns:r="http://schemas.openxmlformats.org/officeDocument/2006/relationships" id="262" r:id="R6ad8a1043b394e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76ced1b7ea4b4a" /><Relationship Type="http://schemas.openxmlformats.org/officeDocument/2006/relationships/slide" Target="/ppt/slides/slide1.xml" Id="R95a8e49c80224e84" /><Relationship Type="http://schemas.openxmlformats.org/officeDocument/2006/relationships/slide" Target="/ppt/slides/slide2.xml" Id="Ra335536a7a764392" /><Relationship Type="http://schemas.openxmlformats.org/officeDocument/2006/relationships/slide" Target="/ppt/slides/slide3.xml" Id="R9c2612e58e42478d" /><Relationship Type="http://schemas.openxmlformats.org/officeDocument/2006/relationships/slide" Target="/ppt/slides/slide4.xml" Id="R30ee5429297645fb" /><Relationship Type="http://schemas.openxmlformats.org/officeDocument/2006/relationships/slide" Target="/ppt/slides/slide5.xml" Id="Rf33f0914b5e845b7" /><Relationship Type="http://schemas.openxmlformats.org/officeDocument/2006/relationships/slide" Target="/ppt/slides/slide6.xml" Id="R87719a222aea4736" /><Relationship Type="http://schemas.openxmlformats.org/officeDocument/2006/relationships/slide" Target="/ppt/slides/slide7.xml" Id="R6ad8a1043b394e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0cfb80c16340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f2c6e25ef4c68" /><Relationship Type="http://schemas.openxmlformats.org/officeDocument/2006/relationships/theme" Target="/ppt/slideMasters/theme/theme1.xml" Id="R209feb2c572641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df2c6e25ef4c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9865d121749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5f2d5abb544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9843c735f42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c17eb79f0244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9e95789434d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00757540c40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7039394624c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NIRU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NIRU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219 967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−1 177 517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6 667 632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86 782 170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86 837 205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MATHISEN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Rune Mathisen, Brendsrudtoppen 156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1385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81 45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989 325 256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NIRU AS</a:t>
            </a:r>
          </a:p>
        </p:txBody>
      </p:sp>
    </p:spTree>
  </p:cSld>
  <p:clrMapOvr>
    <a:masterClrMapping xmlns:a="http://schemas.openxmlformats.org/drawingml/2006/main"/>
  </p:clrMapOvr>
</p:sld>
</file>