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79e41f85f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c559df82d42ee"/>
  </p:sldMasterIdLst>
  <p:sldIdLst>
    <p:sldId xmlns:r="http://schemas.openxmlformats.org/officeDocument/2006/relationships" id="256" r:id="Rd8686b3240704f21"/>
    <p:sldId xmlns:r="http://schemas.openxmlformats.org/officeDocument/2006/relationships" id="257" r:id="R6edfc9a6e6dd42f1"/>
    <p:sldId xmlns:r="http://schemas.openxmlformats.org/officeDocument/2006/relationships" id="258" r:id="R97495824350447f0"/>
    <p:sldId xmlns:r="http://schemas.openxmlformats.org/officeDocument/2006/relationships" id="259" r:id="R6e405c6844834254"/>
    <p:sldId xmlns:r="http://schemas.openxmlformats.org/officeDocument/2006/relationships" id="260" r:id="Rd8af023a41be4c06"/>
    <p:sldId xmlns:r="http://schemas.openxmlformats.org/officeDocument/2006/relationships" id="261" r:id="Rc920d082d74b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c559df82d42ee" /><Relationship Type="http://schemas.openxmlformats.org/officeDocument/2006/relationships/slide" Target="/ppt/slides/slide1.xml" Id="Rd8686b3240704f21" /><Relationship Type="http://schemas.openxmlformats.org/officeDocument/2006/relationships/slide" Target="/ppt/slides/slide2.xml" Id="R6edfc9a6e6dd42f1" /><Relationship Type="http://schemas.openxmlformats.org/officeDocument/2006/relationships/slide" Target="/ppt/slides/slide3.xml" Id="R97495824350447f0" /><Relationship Type="http://schemas.openxmlformats.org/officeDocument/2006/relationships/slide" Target="/ppt/slides/slide4.xml" Id="R6e405c6844834254" /><Relationship Type="http://schemas.openxmlformats.org/officeDocument/2006/relationships/slide" Target="/ppt/slides/slide5.xml" Id="Rd8af023a41be4c06" /><Relationship Type="http://schemas.openxmlformats.org/officeDocument/2006/relationships/slide" Target="/ppt/slides/slide6.xml" Id="Rc920d082d74b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9fc931d6a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1b96dcf746ef" /><Relationship Type="http://schemas.openxmlformats.org/officeDocument/2006/relationships/theme" Target="/ppt/slideMasters/theme/theme1.xml" Id="Rcf3a163a27cb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a1b96dcf7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8f4248dca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e4a2299b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999595d2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332181fa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cab8b0da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17ac004b4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