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d29e9da1a4b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fbf7932ce45d0"/>
  </p:sldMasterIdLst>
  <p:sldIdLst>
    <p:sldId xmlns:r="http://schemas.openxmlformats.org/officeDocument/2006/relationships" id="256" r:id="Rc83c693324be4414"/>
    <p:sldId xmlns:r="http://schemas.openxmlformats.org/officeDocument/2006/relationships" id="257" r:id="R2505c75aa5544dbc"/>
    <p:sldId xmlns:r="http://schemas.openxmlformats.org/officeDocument/2006/relationships" id="258" r:id="R044ca767207b4ea2"/>
    <p:sldId xmlns:r="http://schemas.openxmlformats.org/officeDocument/2006/relationships" id="259" r:id="R5273265e05964be3"/>
    <p:sldId xmlns:r="http://schemas.openxmlformats.org/officeDocument/2006/relationships" id="260" r:id="R101496f68cbd45a4"/>
    <p:sldId xmlns:r="http://schemas.openxmlformats.org/officeDocument/2006/relationships" id="261" r:id="Rd18b11b15cee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fbf7932ce45d0" /><Relationship Type="http://schemas.openxmlformats.org/officeDocument/2006/relationships/slide" Target="/ppt/slides/slide1.xml" Id="Rc83c693324be4414" /><Relationship Type="http://schemas.openxmlformats.org/officeDocument/2006/relationships/slide" Target="/ppt/slides/slide2.xml" Id="R2505c75aa5544dbc" /><Relationship Type="http://schemas.openxmlformats.org/officeDocument/2006/relationships/slide" Target="/ppt/slides/slide3.xml" Id="R044ca767207b4ea2" /><Relationship Type="http://schemas.openxmlformats.org/officeDocument/2006/relationships/slide" Target="/ppt/slides/slide4.xml" Id="R5273265e05964be3" /><Relationship Type="http://schemas.openxmlformats.org/officeDocument/2006/relationships/slide" Target="/ppt/slides/slide5.xml" Id="R101496f68cbd45a4" /><Relationship Type="http://schemas.openxmlformats.org/officeDocument/2006/relationships/slide" Target="/ppt/slides/slide6.xml" Id="Rd18b11b15cee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beaa788b54d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3e26436bf4479" /><Relationship Type="http://schemas.openxmlformats.org/officeDocument/2006/relationships/theme" Target="/ppt/slideMasters/theme/theme1.xml" Id="Raf5bba85d02149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3e26436bf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aab427d62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12de65890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c00b538d9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292dd3f5a4f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3a83648a7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599e810fe4c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 SKÅLAND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