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c82a9b891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1f6f59b59469d"/>
  </p:sldMasterIdLst>
  <p:sldIdLst>
    <p:sldId xmlns:r="http://schemas.openxmlformats.org/officeDocument/2006/relationships" id="256" r:id="Re0536ee67f384fbd"/>
    <p:sldId xmlns:r="http://schemas.openxmlformats.org/officeDocument/2006/relationships" id="257" r:id="R9ef592cc0f79451f"/>
    <p:sldId xmlns:r="http://schemas.openxmlformats.org/officeDocument/2006/relationships" id="258" r:id="R7603cce5f932426a"/>
    <p:sldId xmlns:r="http://schemas.openxmlformats.org/officeDocument/2006/relationships" id="259" r:id="R0500801b66dc4a95"/>
    <p:sldId xmlns:r="http://schemas.openxmlformats.org/officeDocument/2006/relationships" id="260" r:id="R84e5ce9835304a09"/>
    <p:sldId xmlns:r="http://schemas.openxmlformats.org/officeDocument/2006/relationships" id="261" r:id="Re36af0a380e447ba"/>
    <p:sldId xmlns:r="http://schemas.openxmlformats.org/officeDocument/2006/relationships" id="262" r:id="R486f30da06ac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1f6f59b59469d" /><Relationship Type="http://schemas.openxmlformats.org/officeDocument/2006/relationships/slide" Target="/ppt/slides/slide1.xml" Id="Re0536ee67f384fbd" /><Relationship Type="http://schemas.openxmlformats.org/officeDocument/2006/relationships/slide" Target="/ppt/slides/slide2.xml" Id="R9ef592cc0f79451f" /><Relationship Type="http://schemas.openxmlformats.org/officeDocument/2006/relationships/slide" Target="/ppt/slides/slide3.xml" Id="R7603cce5f932426a" /><Relationship Type="http://schemas.openxmlformats.org/officeDocument/2006/relationships/slide" Target="/ppt/slides/slide4.xml" Id="R0500801b66dc4a95" /><Relationship Type="http://schemas.openxmlformats.org/officeDocument/2006/relationships/slide" Target="/ppt/slides/slide5.xml" Id="R84e5ce9835304a09" /><Relationship Type="http://schemas.openxmlformats.org/officeDocument/2006/relationships/slide" Target="/ppt/slides/slide6.xml" Id="Re36af0a380e447ba" /><Relationship Type="http://schemas.openxmlformats.org/officeDocument/2006/relationships/slide" Target="/ppt/slides/slide7.xml" Id="R486f30da06ac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4aca762a8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6fe586c9f4325" /><Relationship Type="http://schemas.openxmlformats.org/officeDocument/2006/relationships/theme" Target="/ppt/slideMasters/theme/theme1.xml" Id="Re467b9c8ca3d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6fe586c9f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4e69ebbb7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93950449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885e0939d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edc82377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77e307432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11d72af7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13e2896d4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26 860 451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148 555 077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SKORPEN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149C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