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a774c44ff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226056a274d1d"/>
  </p:sldMasterIdLst>
  <p:sldIdLst>
    <p:sldId xmlns:r="http://schemas.openxmlformats.org/officeDocument/2006/relationships" id="256" r:id="Ra475b0214b0f4739"/>
    <p:sldId xmlns:r="http://schemas.openxmlformats.org/officeDocument/2006/relationships" id="257" r:id="Re9689483d9864685"/>
    <p:sldId xmlns:r="http://schemas.openxmlformats.org/officeDocument/2006/relationships" id="258" r:id="R9542581890544b9f"/>
    <p:sldId xmlns:r="http://schemas.openxmlformats.org/officeDocument/2006/relationships" id="259" r:id="Rf556480b831c47c5"/>
    <p:sldId xmlns:r="http://schemas.openxmlformats.org/officeDocument/2006/relationships" id="260" r:id="R9a2a3d8466c14403"/>
    <p:sldId xmlns:r="http://schemas.openxmlformats.org/officeDocument/2006/relationships" id="261" r:id="Rcb1a9d24d187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226056a274d1d" /><Relationship Type="http://schemas.openxmlformats.org/officeDocument/2006/relationships/slide" Target="/ppt/slides/slide1.xml" Id="Ra475b0214b0f4739" /><Relationship Type="http://schemas.openxmlformats.org/officeDocument/2006/relationships/slide" Target="/ppt/slides/slide2.xml" Id="Re9689483d9864685" /><Relationship Type="http://schemas.openxmlformats.org/officeDocument/2006/relationships/slide" Target="/ppt/slides/slide3.xml" Id="R9542581890544b9f" /><Relationship Type="http://schemas.openxmlformats.org/officeDocument/2006/relationships/slide" Target="/ppt/slides/slide4.xml" Id="Rf556480b831c47c5" /><Relationship Type="http://schemas.openxmlformats.org/officeDocument/2006/relationships/slide" Target="/ppt/slides/slide5.xml" Id="R9a2a3d8466c14403" /><Relationship Type="http://schemas.openxmlformats.org/officeDocument/2006/relationships/slide" Target="/ppt/slides/slide6.xml" Id="Rcb1a9d24d187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3d7fffb89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e5d6d61a44f8" /><Relationship Type="http://schemas.openxmlformats.org/officeDocument/2006/relationships/theme" Target="/ppt/slideMasters/theme/theme1.xml" Id="R868e4b05af88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2e5d6d61a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91c54aee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d5461a66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34fc371b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e9ba548e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66cbda2e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b38cc8e5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