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d9b6cdead48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372e2af0b4da5"/>
  </p:sldMasterIdLst>
  <p:sldIdLst>
    <p:sldId xmlns:r="http://schemas.openxmlformats.org/officeDocument/2006/relationships" id="256" r:id="R6370f95d897d413f"/>
    <p:sldId xmlns:r="http://schemas.openxmlformats.org/officeDocument/2006/relationships" id="257" r:id="Re5d96e32d5a54955"/>
    <p:sldId xmlns:r="http://schemas.openxmlformats.org/officeDocument/2006/relationships" id="258" r:id="R2ec3c14405ae433b"/>
    <p:sldId xmlns:r="http://schemas.openxmlformats.org/officeDocument/2006/relationships" id="259" r:id="R604ab0af8f2142be"/>
    <p:sldId xmlns:r="http://schemas.openxmlformats.org/officeDocument/2006/relationships" id="260" r:id="R819938e0f87d42f2"/>
    <p:sldId xmlns:r="http://schemas.openxmlformats.org/officeDocument/2006/relationships" id="261" r:id="R1d613e4e1bdd42f4"/>
    <p:sldId xmlns:r="http://schemas.openxmlformats.org/officeDocument/2006/relationships" id="262" r:id="R4bf7c2452620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372e2af0b4da5" /><Relationship Type="http://schemas.openxmlformats.org/officeDocument/2006/relationships/slide" Target="/ppt/slides/slide1.xml" Id="R6370f95d897d413f" /><Relationship Type="http://schemas.openxmlformats.org/officeDocument/2006/relationships/slide" Target="/ppt/slides/slide2.xml" Id="Re5d96e32d5a54955" /><Relationship Type="http://schemas.openxmlformats.org/officeDocument/2006/relationships/slide" Target="/ppt/slides/slide3.xml" Id="R2ec3c14405ae433b" /><Relationship Type="http://schemas.openxmlformats.org/officeDocument/2006/relationships/slide" Target="/ppt/slides/slide4.xml" Id="R604ab0af8f2142be" /><Relationship Type="http://schemas.openxmlformats.org/officeDocument/2006/relationships/slide" Target="/ppt/slides/slide5.xml" Id="R819938e0f87d42f2" /><Relationship Type="http://schemas.openxmlformats.org/officeDocument/2006/relationships/slide" Target="/ppt/slides/slide6.xml" Id="R1d613e4e1bdd42f4" /><Relationship Type="http://schemas.openxmlformats.org/officeDocument/2006/relationships/slide" Target="/ppt/slides/slide7.xml" Id="R4bf7c2452620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73bb52bf4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ea1ed234e490f" /><Relationship Type="http://schemas.openxmlformats.org/officeDocument/2006/relationships/theme" Target="/ppt/slideMasters/theme/theme1.xml" Id="R878cacf86a3e4d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ea1ed234e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e7b87e1a4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4a93fc30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99628eebd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f6c0d8e6b4b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16803407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e9f0761e3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6a4c012641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−3 153 665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14 717 305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286 316 479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298 090 976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OLE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 INVEST AS</a:t>
            </a:r>
          </a:p>
        </p:txBody>
      </p:sp>
    </p:spTree>
  </p:cSld>
  <p:clrMapOvr>
    <a:masterClrMapping xmlns:a="http://schemas.openxmlformats.org/drawingml/2006/main"/>
  </p:clrMapOvr>
</p:sld>
</file>