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07e9425f7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1ea8959104283"/>
  </p:sldMasterIdLst>
  <p:sldIdLst>
    <p:sldId xmlns:r="http://schemas.openxmlformats.org/officeDocument/2006/relationships" id="256" r:id="R7fe63d939c1943d4"/>
    <p:sldId xmlns:r="http://schemas.openxmlformats.org/officeDocument/2006/relationships" id="257" r:id="Rb0a4305386004669"/>
    <p:sldId xmlns:r="http://schemas.openxmlformats.org/officeDocument/2006/relationships" id="258" r:id="Rcc125543650543dc"/>
    <p:sldId xmlns:r="http://schemas.openxmlformats.org/officeDocument/2006/relationships" id="259" r:id="Rb5d31fb885a34414"/>
    <p:sldId xmlns:r="http://schemas.openxmlformats.org/officeDocument/2006/relationships" id="260" r:id="R4f8ffaa43b12496b"/>
    <p:sldId xmlns:r="http://schemas.openxmlformats.org/officeDocument/2006/relationships" id="261" r:id="R4281f79a1422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1ea8959104283" /><Relationship Type="http://schemas.openxmlformats.org/officeDocument/2006/relationships/slide" Target="/ppt/slides/slide1.xml" Id="R7fe63d939c1943d4" /><Relationship Type="http://schemas.openxmlformats.org/officeDocument/2006/relationships/slide" Target="/ppt/slides/slide2.xml" Id="Rb0a4305386004669" /><Relationship Type="http://schemas.openxmlformats.org/officeDocument/2006/relationships/slide" Target="/ppt/slides/slide3.xml" Id="Rcc125543650543dc" /><Relationship Type="http://schemas.openxmlformats.org/officeDocument/2006/relationships/slide" Target="/ppt/slides/slide4.xml" Id="Rb5d31fb885a34414" /><Relationship Type="http://schemas.openxmlformats.org/officeDocument/2006/relationships/slide" Target="/ppt/slides/slide5.xml" Id="R4f8ffaa43b12496b" /><Relationship Type="http://schemas.openxmlformats.org/officeDocument/2006/relationships/slide" Target="/ppt/slides/slide6.xml" Id="R4281f79a1422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0ec94e62c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e936bd624bc8" /><Relationship Type="http://schemas.openxmlformats.org/officeDocument/2006/relationships/theme" Target="/ppt/slideMasters/theme/theme1.xml" Id="R42b8389d4401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ae936bd62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67d2dc54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fd2de5b8a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54156136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b3df32de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1506bdab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1be5ae7f9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