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82939ed87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b6d54cef04e2d"/>
  </p:sldMasterIdLst>
  <p:sldIdLst>
    <p:sldId xmlns:r="http://schemas.openxmlformats.org/officeDocument/2006/relationships" id="256" r:id="R2676b6000d7b4416"/>
    <p:sldId xmlns:r="http://schemas.openxmlformats.org/officeDocument/2006/relationships" id="257" r:id="Rc0ada59513cd441d"/>
    <p:sldId xmlns:r="http://schemas.openxmlformats.org/officeDocument/2006/relationships" id="258" r:id="R9addc14cafce4d71"/>
    <p:sldId xmlns:r="http://schemas.openxmlformats.org/officeDocument/2006/relationships" id="259" r:id="R2a391e12137a4c2d"/>
    <p:sldId xmlns:r="http://schemas.openxmlformats.org/officeDocument/2006/relationships" id="260" r:id="R340d87347b41489e"/>
    <p:sldId xmlns:r="http://schemas.openxmlformats.org/officeDocument/2006/relationships" id="261" r:id="R483290ffed44482b"/>
    <p:sldId xmlns:r="http://schemas.openxmlformats.org/officeDocument/2006/relationships" id="262" r:id="R77bbe07663bb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b6d54cef04e2d" /><Relationship Type="http://schemas.openxmlformats.org/officeDocument/2006/relationships/slide" Target="/ppt/slides/slide1.xml" Id="R2676b6000d7b4416" /><Relationship Type="http://schemas.openxmlformats.org/officeDocument/2006/relationships/slide" Target="/ppt/slides/slide2.xml" Id="Rc0ada59513cd441d" /><Relationship Type="http://schemas.openxmlformats.org/officeDocument/2006/relationships/slide" Target="/ppt/slides/slide3.xml" Id="R9addc14cafce4d71" /><Relationship Type="http://schemas.openxmlformats.org/officeDocument/2006/relationships/slide" Target="/ppt/slides/slide4.xml" Id="R2a391e12137a4c2d" /><Relationship Type="http://schemas.openxmlformats.org/officeDocument/2006/relationships/slide" Target="/ppt/slides/slide5.xml" Id="R340d87347b41489e" /><Relationship Type="http://schemas.openxmlformats.org/officeDocument/2006/relationships/slide" Target="/ppt/slides/slide6.xml" Id="R483290ffed44482b" /><Relationship Type="http://schemas.openxmlformats.org/officeDocument/2006/relationships/slide" Target="/ppt/slides/slide7.xml" Id="R77bbe07663bb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0f54fefa7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d90c6c428494f" /><Relationship Type="http://schemas.openxmlformats.org/officeDocument/2006/relationships/theme" Target="/ppt/slideMasters/theme/theme1.xml" Id="R76a78f8d2fa9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d90c6c428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a049d827d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c04624105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99a1fe33340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950a694aa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47b8f19a7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22b3807a0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fbd91cb6440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51 621 185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174 361 290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181 227 585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Svalbardveien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