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e00cf2dcb49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067f87a4847f5"/>
  </p:sldMasterIdLst>
  <p:sldIdLst>
    <p:sldId xmlns:r="http://schemas.openxmlformats.org/officeDocument/2006/relationships" id="256" r:id="Rc2fa50bf3484479f"/>
    <p:sldId xmlns:r="http://schemas.openxmlformats.org/officeDocument/2006/relationships" id="257" r:id="Ra979fe5e0f8c4d96"/>
    <p:sldId xmlns:r="http://schemas.openxmlformats.org/officeDocument/2006/relationships" id="258" r:id="Rf8bcb2c0f6764997"/>
    <p:sldId xmlns:r="http://schemas.openxmlformats.org/officeDocument/2006/relationships" id="259" r:id="R6fa749ea361043d6"/>
    <p:sldId xmlns:r="http://schemas.openxmlformats.org/officeDocument/2006/relationships" id="260" r:id="R7ba7cbec59604d91"/>
    <p:sldId xmlns:r="http://schemas.openxmlformats.org/officeDocument/2006/relationships" id="261" r:id="Re406001ffc7b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067f87a4847f5" /><Relationship Type="http://schemas.openxmlformats.org/officeDocument/2006/relationships/slide" Target="/ppt/slides/slide1.xml" Id="Rc2fa50bf3484479f" /><Relationship Type="http://schemas.openxmlformats.org/officeDocument/2006/relationships/slide" Target="/ppt/slides/slide2.xml" Id="Ra979fe5e0f8c4d96" /><Relationship Type="http://schemas.openxmlformats.org/officeDocument/2006/relationships/slide" Target="/ppt/slides/slide3.xml" Id="Rf8bcb2c0f6764997" /><Relationship Type="http://schemas.openxmlformats.org/officeDocument/2006/relationships/slide" Target="/ppt/slides/slide4.xml" Id="R6fa749ea361043d6" /><Relationship Type="http://schemas.openxmlformats.org/officeDocument/2006/relationships/slide" Target="/ppt/slides/slide5.xml" Id="R7ba7cbec59604d91" /><Relationship Type="http://schemas.openxmlformats.org/officeDocument/2006/relationships/slide" Target="/ppt/slides/slide6.xml" Id="Re406001ffc7b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ae1a1636f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8d48e22a64030" /><Relationship Type="http://schemas.openxmlformats.org/officeDocument/2006/relationships/theme" Target="/ppt/slideMasters/theme/theme1.xml" Id="Rb144595686ad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8d48e22a6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67186fc3f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aadafc9f2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ef0a70d21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523ce9ed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105d61e3a4f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ee81a7088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Svalbardveien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