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6927a81474e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4a65d01ac494e"/>
  </p:sldMasterIdLst>
  <p:sldIdLst>
    <p:sldId xmlns:r="http://schemas.openxmlformats.org/officeDocument/2006/relationships" id="256" r:id="R3233832e328c4c6e"/>
    <p:sldId xmlns:r="http://schemas.openxmlformats.org/officeDocument/2006/relationships" id="257" r:id="Raac7ceba73964678"/>
    <p:sldId xmlns:r="http://schemas.openxmlformats.org/officeDocument/2006/relationships" id="258" r:id="R6e7e823252c4467f"/>
    <p:sldId xmlns:r="http://schemas.openxmlformats.org/officeDocument/2006/relationships" id="259" r:id="R794b16c1dc064bd8"/>
    <p:sldId xmlns:r="http://schemas.openxmlformats.org/officeDocument/2006/relationships" id="260" r:id="R2f1ba8c35e7f4bc9"/>
    <p:sldId xmlns:r="http://schemas.openxmlformats.org/officeDocument/2006/relationships" id="261" r:id="Rd51db19b88544886"/>
    <p:sldId xmlns:r="http://schemas.openxmlformats.org/officeDocument/2006/relationships" id="262" r:id="Rbf8d0da85cde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4a65d01ac494e" /><Relationship Type="http://schemas.openxmlformats.org/officeDocument/2006/relationships/slide" Target="/ppt/slides/slide1.xml" Id="R3233832e328c4c6e" /><Relationship Type="http://schemas.openxmlformats.org/officeDocument/2006/relationships/slide" Target="/ppt/slides/slide2.xml" Id="Raac7ceba73964678" /><Relationship Type="http://schemas.openxmlformats.org/officeDocument/2006/relationships/slide" Target="/ppt/slides/slide3.xml" Id="R6e7e823252c4467f" /><Relationship Type="http://schemas.openxmlformats.org/officeDocument/2006/relationships/slide" Target="/ppt/slides/slide4.xml" Id="R794b16c1dc064bd8" /><Relationship Type="http://schemas.openxmlformats.org/officeDocument/2006/relationships/slide" Target="/ppt/slides/slide5.xml" Id="R2f1ba8c35e7f4bc9" /><Relationship Type="http://schemas.openxmlformats.org/officeDocument/2006/relationships/slide" Target="/ppt/slides/slide6.xml" Id="Rd51db19b88544886" /><Relationship Type="http://schemas.openxmlformats.org/officeDocument/2006/relationships/slide" Target="/ppt/slides/slide7.xml" Id="Rbf8d0da85cde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e236147d3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a3cd7f08497e" /><Relationship Type="http://schemas.openxmlformats.org/officeDocument/2006/relationships/theme" Target="/ppt/slideMasters/theme/theme1.xml" Id="R833b614874a5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0a3cd7f08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4980f36a5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02fe1ee694a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cd187917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ad9ed8b7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c538fbef3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5e88f570d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971a4362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−926 255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6 651 238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59 675 334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59 739 958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ATLE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Moen, H0801, Suhms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 INVEST AS</a:t>
            </a:r>
          </a:p>
        </p:txBody>
      </p:sp>
    </p:spTree>
  </p:cSld>
  <p:clrMapOvr>
    <a:masterClrMapping xmlns:a="http://schemas.openxmlformats.org/drawingml/2006/main"/>
  </p:clrMapOvr>
</p:sld>
</file>