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d477108cb4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d83ac8f2a492d"/>
  </p:sldMasterIdLst>
  <p:sldIdLst>
    <p:sldId xmlns:r="http://schemas.openxmlformats.org/officeDocument/2006/relationships" id="256" r:id="R2c19d7fa960c45c9"/>
    <p:sldId xmlns:r="http://schemas.openxmlformats.org/officeDocument/2006/relationships" id="257" r:id="R70f366ec05b84948"/>
    <p:sldId xmlns:r="http://schemas.openxmlformats.org/officeDocument/2006/relationships" id="258" r:id="Ra8abf82ea2f641b3"/>
    <p:sldId xmlns:r="http://schemas.openxmlformats.org/officeDocument/2006/relationships" id="259" r:id="Rc47ec89ec95b4345"/>
    <p:sldId xmlns:r="http://schemas.openxmlformats.org/officeDocument/2006/relationships" id="260" r:id="Rc1af19c88d764d1f"/>
    <p:sldId xmlns:r="http://schemas.openxmlformats.org/officeDocument/2006/relationships" id="261" r:id="R1b8e15df3f654fa2"/>
    <p:sldId xmlns:r="http://schemas.openxmlformats.org/officeDocument/2006/relationships" id="262" r:id="Rea7403e398f9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d83ac8f2a492d" /><Relationship Type="http://schemas.openxmlformats.org/officeDocument/2006/relationships/slide" Target="/ppt/slides/slide1.xml" Id="R2c19d7fa960c45c9" /><Relationship Type="http://schemas.openxmlformats.org/officeDocument/2006/relationships/slide" Target="/ppt/slides/slide2.xml" Id="R70f366ec05b84948" /><Relationship Type="http://schemas.openxmlformats.org/officeDocument/2006/relationships/slide" Target="/ppt/slides/slide3.xml" Id="Ra8abf82ea2f641b3" /><Relationship Type="http://schemas.openxmlformats.org/officeDocument/2006/relationships/slide" Target="/ppt/slides/slide4.xml" Id="Rc47ec89ec95b4345" /><Relationship Type="http://schemas.openxmlformats.org/officeDocument/2006/relationships/slide" Target="/ppt/slides/slide5.xml" Id="Rc1af19c88d764d1f" /><Relationship Type="http://schemas.openxmlformats.org/officeDocument/2006/relationships/slide" Target="/ppt/slides/slide6.xml" Id="R1b8e15df3f654fa2" /><Relationship Type="http://schemas.openxmlformats.org/officeDocument/2006/relationships/slide" Target="/ppt/slides/slide7.xml" Id="Rea7403e398f9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ff50411a3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d7d33e10d48a4" /><Relationship Type="http://schemas.openxmlformats.org/officeDocument/2006/relationships/theme" Target="/ppt/slideMasters/theme/theme1.xml" Id="Ra265c6a8c0b7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4d7d33e10d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ec7143e7f4d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90ec2d2e8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b9120702446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157bf8b4c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55793710e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f6face2104a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f34579c48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