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90fc76675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23a3c07a74606"/>
  </p:sldMasterIdLst>
  <p:sldIdLst>
    <p:sldId xmlns:r="http://schemas.openxmlformats.org/officeDocument/2006/relationships" id="256" r:id="R67e70090e17c4e02"/>
    <p:sldId xmlns:r="http://schemas.openxmlformats.org/officeDocument/2006/relationships" id="257" r:id="R436f6afb4f0b4f25"/>
    <p:sldId xmlns:r="http://schemas.openxmlformats.org/officeDocument/2006/relationships" id="258" r:id="R0f9c20c0eb594444"/>
    <p:sldId xmlns:r="http://schemas.openxmlformats.org/officeDocument/2006/relationships" id="259" r:id="R4232faba56d54259"/>
    <p:sldId xmlns:r="http://schemas.openxmlformats.org/officeDocument/2006/relationships" id="260" r:id="Rdc69aa5cfa024333"/>
    <p:sldId xmlns:r="http://schemas.openxmlformats.org/officeDocument/2006/relationships" id="261" r:id="R327573c03a6c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23a3c07a74606" /><Relationship Type="http://schemas.openxmlformats.org/officeDocument/2006/relationships/slide" Target="/ppt/slides/slide1.xml" Id="R67e70090e17c4e02" /><Relationship Type="http://schemas.openxmlformats.org/officeDocument/2006/relationships/slide" Target="/ppt/slides/slide2.xml" Id="R436f6afb4f0b4f25" /><Relationship Type="http://schemas.openxmlformats.org/officeDocument/2006/relationships/slide" Target="/ppt/slides/slide3.xml" Id="R0f9c20c0eb594444" /><Relationship Type="http://schemas.openxmlformats.org/officeDocument/2006/relationships/slide" Target="/ppt/slides/slide4.xml" Id="R4232faba56d54259" /><Relationship Type="http://schemas.openxmlformats.org/officeDocument/2006/relationships/slide" Target="/ppt/slides/slide5.xml" Id="Rdc69aa5cfa024333" /><Relationship Type="http://schemas.openxmlformats.org/officeDocument/2006/relationships/slide" Target="/ppt/slides/slide6.xml" Id="R327573c03a6c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921c881e2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433069bd4e3d" /><Relationship Type="http://schemas.openxmlformats.org/officeDocument/2006/relationships/theme" Target="/ppt/slideMasters/theme/theme1.xml" Id="R38f989609b7d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2433069bd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0f04de4e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cad60415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c7cd07fba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d0dec16b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52cd000d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9f7b1d83d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