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bb6bef979a40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f1ca0a9532424d"/>
  </p:sldMasterIdLst>
  <p:sldIdLst>
    <p:sldId xmlns:r="http://schemas.openxmlformats.org/officeDocument/2006/relationships" id="256" r:id="Ra3924e295ef644d6"/>
    <p:sldId xmlns:r="http://schemas.openxmlformats.org/officeDocument/2006/relationships" id="257" r:id="R27fccf60fc1c4522"/>
    <p:sldId xmlns:r="http://schemas.openxmlformats.org/officeDocument/2006/relationships" id="258" r:id="Re9e6e8f27e48408d"/>
    <p:sldId xmlns:r="http://schemas.openxmlformats.org/officeDocument/2006/relationships" id="259" r:id="R847160873759447b"/>
    <p:sldId xmlns:r="http://schemas.openxmlformats.org/officeDocument/2006/relationships" id="260" r:id="R07e9fd2997524b34"/>
    <p:sldId xmlns:r="http://schemas.openxmlformats.org/officeDocument/2006/relationships" id="261" r:id="R3c2bbf80cd7142c2"/>
    <p:sldId xmlns:r="http://schemas.openxmlformats.org/officeDocument/2006/relationships" id="262" r:id="Rbb787f4c347a49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f1ca0a9532424d" /><Relationship Type="http://schemas.openxmlformats.org/officeDocument/2006/relationships/slide" Target="/ppt/slides/slide1.xml" Id="Ra3924e295ef644d6" /><Relationship Type="http://schemas.openxmlformats.org/officeDocument/2006/relationships/slide" Target="/ppt/slides/slide2.xml" Id="R27fccf60fc1c4522" /><Relationship Type="http://schemas.openxmlformats.org/officeDocument/2006/relationships/slide" Target="/ppt/slides/slide3.xml" Id="Re9e6e8f27e48408d" /><Relationship Type="http://schemas.openxmlformats.org/officeDocument/2006/relationships/slide" Target="/ppt/slides/slide4.xml" Id="R847160873759447b" /><Relationship Type="http://schemas.openxmlformats.org/officeDocument/2006/relationships/slide" Target="/ppt/slides/slide5.xml" Id="R07e9fd2997524b34" /><Relationship Type="http://schemas.openxmlformats.org/officeDocument/2006/relationships/slide" Target="/ppt/slides/slide6.xml" Id="R3c2bbf80cd7142c2" /><Relationship Type="http://schemas.openxmlformats.org/officeDocument/2006/relationships/slide" Target="/ppt/slides/slide7.xml" Id="Rbb787f4c347a49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5bd289fd0a4f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8aa0ca89a4b86" /><Relationship Type="http://schemas.openxmlformats.org/officeDocument/2006/relationships/theme" Target="/ppt/slideMasters/theme/theme1.xml" Id="R315a80d92c244b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68aa0ca89a4b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fbfd23ec943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e23605f8f40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e3d825c9743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a84ad205b4c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21a03886a49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ab721e8c640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13ef8a7e247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TRONDHEIM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TRONDHEIM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TRONDHEIM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TRONDHEIM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TRONDHEIM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TRONDHEIM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6 713 952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712 360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706 808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774 703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2 593 132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TRONDHEIM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GRETHE HOFNES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TRONDSEN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CHARLOTTE HAMMER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 TRONDSEN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TRONDSEN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 ELIN HOFNES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TRONDHEIM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Leangenvegen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989 299 352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TRONDHEIM AS</a:t>
            </a:r>
          </a:p>
        </p:txBody>
      </p:sp>
    </p:spTree>
  </p:cSld>
  <p:clrMapOvr>
    <a:masterClrMapping xmlns:a="http://schemas.openxmlformats.org/drawingml/2006/main"/>
  </p:clrMapOvr>
</p:sld>
</file>