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bd71755afe45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cb9748bb444c1"/>
  </p:sldMasterIdLst>
  <p:sldIdLst>
    <p:sldId xmlns:r="http://schemas.openxmlformats.org/officeDocument/2006/relationships" id="256" r:id="R8857fb73a1c441dc"/>
    <p:sldId xmlns:r="http://schemas.openxmlformats.org/officeDocument/2006/relationships" id="257" r:id="R03f863fa2512424d"/>
    <p:sldId xmlns:r="http://schemas.openxmlformats.org/officeDocument/2006/relationships" id="258" r:id="R112513f82908483c"/>
    <p:sldId xmlns:r="http://schemas.openxmlformats.org/officeDocument/2006/relationships" id="259" r:id="R1c5d5d53f8c64540"/>
    <p:sldId xmlns:r="http://schemas.openxmlformats.org/officeDocument/2006/relationships" id="260" r:id="Rbbf75d32a9f843c0"/>
    <p:sldId xmlns:r="http://schemas.openxmlformats.org/officeDocument/2006/relationships" id="261" r:id="R67ee1ed7027c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cb9748bb444c1" /><Relationship Type="http://schemas.openxmlformats.org/officeDocument/2006/relationships/slide" Target="/ppt/slides/slide1.xml" Id="R8857fb73a1c441dc" /><Relationship Type="http://schemas.openxmlformats.org/officeDocument/2006/relationships/slide" Target="/ppt/slides/slide2.xml" Id="R03f863fa2512424d" /><Relationship Type="http://schemas.openxmlformats.org/officeDocument/2006/relationships/slide" Target="/ppt/slides/slide3.xml" Id="R112513f82908483c" /><Relationship Type="http://schemas.openxmlformats.org/officeDocument/2006/relationships/slide" Target="/ppt/slides/slide4.xml" Id="R1c5d5d53f8c64540" /><Relationship Type="http://schemas.openxmlformats.org/officeDocument/2006/relationships/slide" Target="/ppt/slides/slide5.xml" Id="Rbbf75d32a9f843c0" /><Relationship Type="http://schemas.openxmlformats.org/officeDocument/2006/relationships/slide" Target="/ppt/slides/slide6.xml" Id="R67ee1ed7027c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fc75bf437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63296aae848aa" /><Relationship Type="http://schemas.openxmlformats.org/officeDocument/2006/relationships/theme" Target="/ppt/slideMasters/theme/theme1.xml" Id="R2e4c6f76fe47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63296aae848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ab0f38458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a4cf1679b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0e9530417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c079ebb3d41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badd7fca54d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eee5b743b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TRONDHEIM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Leangenvegen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989 299 352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