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e6d2657df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a421e5f714dad"/>
  </p:sldMasterIdLst>
  <p:sldIdLst>
    <p:sldId xmlns:r="http://schemas.openxmlformats.org/officeDocument/2006/relationships" id="256" r:id="R091c7864498646f3"/>
    <p:sldId xmlns:r="http://schemas.openxmlformats.org/officeDocument/2006/relationships" id="257" r:id="Rb7287ec70c7145b1"/>
    <p:sldId xmlns:r="http://schemas.openxmlformats.org/officeDocument/2006/relationships" id="258" r:id="R1652d617a5f4483f"/>
    <p:sldId xmlns:r="http://schemas.openxmlformats.org/officeDocument/2006/relationships" id="259" r:id="R38760bf9ded94496"/>
    <p:sldId xmlns:r="http://schemas.openxmlformats.org/officeDocument/2006/relationships" id="260" r:id="R57ded7742e3d4cdd"/>
    <p:sldId xmlns:r="http://schemas.openxmlformats.org/officeDocument/2006/relationships" id="261" r:id="R272b4ae4da884172"/>
    <p:sldId xmlns:r="http://schemas.openxmlformats.org/officeDocument/2006/relationships" id="262" r:id="R4c93879b0017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a421e5f714dad" /><Relationship Type="http://schemas.openxmlformats.org/officeDocument/2006/relationships/slide" Target="/ppt/slides/slide1.xml" Id="R091c7864498646f3" /><Relationship Type="http://schemas.openxmlformats.org/officeDocument/2006/relationships/slide" Target="/ppt/slides/slide2.xml" Id="Rb7287ec70c7145b1" /><Relationship Type="http://schemas.openxmlformats.org/officeDocument/2006/relationships/slide" Target="/ppt/slides/slide3.xml" Id="R1652d617a5f4483f" /><Relationship Type="http://schemas.openxmlformats.org/officeDocument/2006/relationships/slide" Target="/ppt/slides/slide4.xml" Id="R38760bf9ded94496" /><Relationship Type="http://schemas.openxmlformats.org/officeDocument/2006/relationships/slide" Target="/ppt/slides/slide5.xml" Id="R57ded7742e3d4cdd" /><Relationship Type="http://schemas.openxmlformats.org/officeDocument/2006/relationships/slide" Target="/ppt/slides/slide6.xml" Id="R272b4ae4da884172" /><Relationship Type="http://schemas.openxmlformats.org/officeDocument/2006/relationships/slide" Target="/ppt/slides/slide7.xml" Id="R4c93879b0017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ac2f40ac9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6fcc6aa541d9" /><Relationship Type="http://schemas.openxmlformats.org/officeDocument/2006/relationships/theme" Target="/ppt/slideMasters/theme/theme1.xml" Id="R961b5831a734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06fcc6aa5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5697b9024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0ad1a8e4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13c58feb9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10f760d9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b3c684f1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f95fe8444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2827f4ff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