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f1f46fcfe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e49f791be44506"/>
  </p:sldMasterIdLst>
  <p:sldIdLst>
    <p:sldId xmlns:r="http://schemas.openxmlformats.org/officeDocument/2006/relationships" id="256" r:id="R6e76866b14f94902"/>
    <p:sldId xmlns:r="http://schemas.openxmlformats.org/officeDocument/2006/relationships" id="257" r:id="Ra495abace547443d"/>
    <p:sldId xmlns:r="http://schemas.openxmlformats.org/officeDocument/2006/relationships" id="258" r:id="Rb0ba02fe629d4cb1"/>
    <p:sldId xmlns:r="http://schemas.openxmlformats.org/officeDocument/2006/relationships" id="259" r:id="Rd3c9280fef7b474b"/>
    <p:sldId xmlns:r="http://schemas.openxmlformats.org/officeDocument/2006/relationships" id="260" r:id="Rc2571f455c8540f4"/>
    <p:sldId xmlns:r="http://schemas.openxmlformats.org/officeDocument/2006/relationships" id="261" r:id="Rd977c3d8c6a14ad8"/>
    <p:sldId xmlns:r="http://schemas.openxmlformats.org/officeDocument/2006/relationships" id="262" r:id="Re9237cad8a3d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49f791be44506" /><Relationship Type="http://schemas.openxmlformats.org/officeDocument/2006/relationships/slide" Target="/ppt/slides/slide1.xml" Id="R6e76866b14f94902" /><Relationship Type="http://schemas.openxmlformats.org/officeDocument/2006/relationships/slide" Target="/ppt/slides/slide2.xml" Id="Ra495abace547443d" /><Relationship Type="http://schemas.openxmlformats.org/officeDocument/2006/relationships/slide" Target="/ppt/slides/slide3.xml" Id="Rb0ba02fe629d4cb1" /><Relationship Type="http://schemas.openxmlformats.org/officeDocument/2006/relationships/slide" Target="/ppt/slides/slide4.xml" Id="Rd3c9280fef7b474b" /><Relationship Type="http://schemas.openxmlformats.org/officeDocument/2006/relationships/slide" Target="/ppt/slides/slide5.xml" Id="Rc2571f455c8540f4" /><Relationship Type="http://schemas.openxmlformats.org/officeDocument/2006/relationships/slide" Target="/ppt/slides/slide6.xml" Id="Rd977c3d8c6a14ad8" /><Relationship Type="http://schemas.openxmlformats.org/officeDocument/2006/relationships/slide" Target="/ppt/slides/slide7.xml" Id="Re9237cad8a3d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f7659b7e0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6890da22347b8" /><Relationship Type="http://schemas.openxmlformats.org/officeDocument/2006/relationships/theme" Target="/ppt/slideMasters/theme/theme1.xml" Id="Rf571145e36cb47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46890da223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34c42ac2f49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7f64b1e62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fe37d9e4f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81f3aae45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654e533d048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f2ac1bfdd40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4e159c4c34d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HAUKÅS KONSULENTENE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HAUKÅS KONSULENTENE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24 864 388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25 147 430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HAUKÅS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08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