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ab0832dc9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79e8fac2547de"/>
  </p:sldMasterIdLst>
  <p:sldIdLst>
    <p:sldId xmlns:r="http://schemas.openxmlformats.org/officeDocument/2006/relationships" id="256" r:id="Ra74c1703b69246cd"/>
    <p:sldId xmlns:r="http://schemas.openxmlformats.org/officeDocument/2006/relationships" id="257" r:id="R76fdbd796eae4be0"/>
    <p:sldId xmlns:r="http://schemas.openxmlformats.org/officeDocument/2006/relationships" id="258" r:id="Rc24a244a2a2c485a"/>
    <p:sldId xmlns:r="http://schemas.openxmlformats.org/officeDocument/2006/relationships" id="259" r:id="Rdeb95ab1b39d40e9"/>
    <p:sldId xmlns:r="http://schemas.openxmlformats.org/officeDocument/2006/relationships" id="260" r:id="R005f4cf451444701"/>
    <p:sldId xmlns:r="http://schemas.openxmlformats.org/officeDocument/2006/relationships" id="261" r:id="R5abe0c0eea854405"/>
    <p:sldId xmlns:r="http://schemas.openxmlformats.org/officeDocument/2006/relationships" id="262" r:id="R708f4fd0b972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79e8fac2547de" /><Relationship Type="http://schemas.openxmlformats.org/officeDocument/2006/relationships/slide" Target="/ppt/slides/slide1.xml" Id="Ra74c1703b69246cd" /><Relationship Type="http://schemas.openxmlformats.org/officeDocument/2006/relationships/slide" Target="/ppt/slides/slide2.xml" Id="R76fdbd796eae4be0" /><Relationship Type="http://schemas.openxmlformats.org/officeDocument/2006/relationships/slide" Target="/ppt/slides/slide3.xml" Id="Rc24a244a2a2c485a" /><Relationship Type="http://schemas.openxmlformats.org/officeDocument/2006/relationships/slide" Target="/ppt/slides/slide4.xml" Id="Rdeb95ab1b39d40e9" /><Relationship Type="http://schemas.openxmlformats.org/officeDocument/2006/relationships/slide" Target="/ppt/slides/slide5.xml" Id="R005f4cf451444701" /><Relationship Type="http://schemas.openxmlformats.org/officeDocument/2006/relationships/slide" Target="/ppt/slides/slide6.xml" Id="R5abe0c0eea854405" /><Relationship Type="http://schemas.openxmlformats.org/officeDocument/2006/relationships/slide" Target="/ppt/slides/slide7.xml" Id="R708f4fd0b972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11834f3fc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3ed92429a450d" /><Relationship Type="http://schemas.openxmlformats.org/officeDocument/2006/relationships/theme" Target="/ppt/slideMasters/theme/theme1.xml" Id="R725ef8a6fa6b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3ed92429a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62c808ed7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318a9882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005c3c020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36c0e7e7b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ed75d2860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cc770c600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c3a25501b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TRK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157 975 982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159 926 936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TROND RIIBER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29 45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989 288 822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