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f503bda9e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b431fad3c402a"/>
  </p:sldMasterIdLst>
  <p:sldIdLst>
    <p:sldId xmlns:r="http://schemas.openxmlformats.org/officeDocument/2006/relationships" id="256" r:id="R91108a39863049d6"/>
    <p:sldId xmlns:r="http://schemas.openxmlformats.org/officeDocument/2006/relationships" id="257" r:id="R3d22696c25f2479a"/>
    <p:sldId xmlns:r="http://schemas.openxmlformats.org/officeDocument/2006/relationships" id="258" r:id="Re1aa36df5e1748d1"/>
    <p:sldId xmlns:r="http://schemas.openxmlformats.org/officeDocument/2006/relationships" id="259" r:id="R8e27eb1f49de4c23"/>
    <p:sldId xmlns:r="http://schemas.openxmlformats.org/officeDocument/2006/relationships" id="260" r:id="Rb372102ee9634079"/>
    <p:sldId xmlns:r="http://schemas.openxmlformats.org/officeDocument/2006/relationships" id="261" r:id="R7d00f57a651544a7"/>
    <p:sldId xmlns:r="http://schemas.openxmlformats.org/officeDocument/2006/relationships" id="262" r:id="Re686f1bdb2e0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b431fad3c402a" /><Relationship Type="http://schemas.openxmlformats.org/officeDocument/2006/relationships/slide" Target="/ppt/slides/slide1.xml" Id="R91108a39863049d6" /><Relationship Type="http://schemas.openxmlformats.org/officeDocument/2006/relationships/slide" Target="/ppt/slides/slide2.xml" Id="R3d22696c25f2479a" /><Relationship Type="http://schemas.openxmlformats.org/officeDocument/2006/relationships/slide" Target="/ppt/slides/slide3.xml" Id="Re1aa36df5e1748d1" /><Relationship Type="http://schemas.openxmlformats.org/officeDocument/2006/relationships/slide" Target="/ppt/slides/slide4.xml" Id="R8e27eb1f49de4c23" /><Relationship Type="http://schemas.openxmlformats.org/officeDocument/2006/relationships/slide" Target="/ppt/slides/slide5.xml" Id="Rb372102ee9634079" /><Relationship Type="http://schemas.openxmlformats.org/officeDocument/2006/relationships/slide" Target="/ppt/slides/slide6.xml" Id="R7d00f57a651544a7" /><Relationship Type="http://schemas.openxmlformats.org/officeDocument/2006/relationships/slide" Target="/ppt/slides/slide7.xml" Id="Re686f1bdb2e0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b6f22a041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10a2064a445c" /><Relationship Type="http://schemas.openxmlformats.org/officeDocument/2006/relationships/theme" Target="/ppt/slideMasters/theme/theme1.xml" Id="R7d6de4d67929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810a2064a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d15889cb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3cdb97e8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7016fb62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216f1f5f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7f494b3b5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6c63bff2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d2363582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