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67736f4c5a4d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46037571be409f"/>
  </p:sldMasterIdLst>
  <p:sldIdLst>
    <p:sldId xmlns:r="http://schemas.openxmlformats.org/officeDocument/2006/relationships" id="256" r:id="Rc24d62d14f5942d0"/>
    <p:sldId xmlns:r="http://schemas.openxmlformats.org/officeDocument/2006/relationships" id="257" r:id="R4f8d47bbcef84782"/>
    <p:sldId xmlns:r="http://schemas.openxmlformats.org/officeDocument/2006/relationships" id="258" r:id="R98e204e36a074b45"/>
    <p:sldId xmlns:r="http://schemas.openxmlformats.org/officeDocument/2006/relationships" id="259" r:id="R03e4f51aa71342ae"/>
    <p:sldId xmlns:r="http://schemas.openxmlformats.org/officeDocument/2006/relationships" id="260" r:id="R700e6a56fe7a45c8"/>
    <p:sldId xmlns:r="http://schemas.openxmlformats.org/officeDocument/2006/relationships" id="261" r:id="R834a221c814047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46037571be409f" /><Relationship Type="http://schemas.openxmlformats.org/officeDocument/2006/relationships/slide" Target="/ppt/slides/slide1.xml" Id="Rc24d62d14f5942d0" /><Relationship Type="http://schemas.openxmlformats.org/officeDocument/2006/relationships/slide" Target="/ppt/slides/slide2.xml" Id="R4f8d47bbcef84782" /><Relationship Type="http://schemas.openxmlformats.org/officeDocument/2006/relationships/slide" Target="/ppt/slides/slide3.xml" Id="R98e204e36a074b45" /><Relationship Type="http://schemas.openxmlformats.org/officeDocument/2006/relationships/slide" Target="/ppt/slides/slide4.xml" Id="R03e4f51aa71342ae" /><Relationship Type="http://schemas.openxmlformats.org/officeDocument/2006/relationships/slide" Target="/ppt/slides/slide5.xml" Id="R700e6a56fe7a45c8" /><Relationship Type="http://schemas.openxmlformats.org/officeDocument/2006/relationships/slide" Target="/ppt/slides/slide6.xml" Id="R834a221c814047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3d1a2b2ece4d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d7eba09b545cc" /><Relationship Type="http://schemas.openxmlformats.org/officeDocument/2006/relationships/theme" Target="/ppt/slideMasters/theme/theme1.xml" Id="Re6016327916744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0d7eba09b545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dbf6cacc54a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47740795144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a449da32a4a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08435f3534b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d52ce48bd48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d932250e443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 OMEGA REGNSKAP OG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 etg, Øvre Kråkenes 115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5152 Bønes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989 286 390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