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061b060c2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a744f1e3f4261"/>
  </p:sldMasterIdLst>
  <p:sldIdLst>
    <p:sldId xmlns:r="http://schemas.openxmlformats.org/officeDocument/2006/relationships" id="256" r:id="R24c538ccd86c4046"/>
    <p:sldId xmlns:r="http://schemas.openxmlformats.org/officeDocument/2006/relationships" id="257" r:id="R5b1bc835c6f34dfd"/>
    <p:sldId xmlns:r="http://schemas.openxmlformats.org/officeDocument/2006/relationships" id="258" r:id="Reeb8d51210e54603"/>
    <p:sldId xmlns:r="http://schemas.openxmlformats.org/officeDocument/2006/relationships" id="259" r:id="Rbf9ccd4d08314092"/>
    <p:sldId xmlns:r="http://schemas.openxmlformats.org/officeDocument/2006/relationships" id="260" r:id="R53c700a828b94196"/>
    <p:sldId xmlns:r="http://schemas.openxmlformats.org/officeDocument/2006/relationships" id="261" r:id="R40ede329d1d54bc0"/>
    <p:sldId xmlns:r="http://schemas.openxmlformats.org/officeDocument/2006/relationships" id="262" r:id="Rba70333b3c7e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a744f1e3f4261" /><Relationship Type="http://schemas.openxmlformats.org/officeDocument/2006/relationships/slide" Target="/ppt/slides/slide1.xml" Id="R24c538ccd86c4046" /><Relationship Type="http://schemas.openxmlformats.org/officeDocument/2006/relationships/slide" Target="/ppt/slides/slide2.xml" Id="R5b1bc835c6f34dfd" /><Relationship Type="http://schemas.openxmlformats.org/officeDocument/2006/relationships/slide" Target="/ppt/slides/slide3.xml" Id="Reeb8d51210e54603" /><Relationship Type="http://schemas.openxmlformats.org/officeDocument/2006/relationships/slide" Target="/ppt/slides/slide4.xml" Id="Rbf9ccd4d08314092" /><Relationship Type="http://schemas.openxmlformats.org/officeDocument/2006/relationships/slide" Target="/ppt/slides/slide5.xml" Id="R53c700a828b94196" /><Relationship Type="http://schemas.openxmlformats.org/officeDocument/2006/relationships/slide" Target="/ppt/slides/slide6.xml" Id="R40ede329d1d54bc0" /><Relationship Type="http://schemas.openxmlformats.org/officeDocument/2006/relationships/slide" Target="/ppt/slides/slide7.xml" Id="Rba70333b3c7e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f29209bdf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7d560e8f473d" /><Relationship Type="http://schemas.openxmlformats.org/officeDocument/2006/relationships/theme" Target="/ppt/slideMasters/theme/theme1.xml" Id="R1016c3b5d450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67d560e8f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a78cd76f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1f2d8803c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5e9b9686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8fe35442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8b7c4d43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745ca0bbe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05b3a3c3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FORBERG 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EUGEN FORBERG-SKOGENG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FRØYDIS MABEL FORBERG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