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66f94a0b0d49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accc1c24854dd2"/>
  </p:sldMasterIdLst>
  <p:sldIdLst>
    <p:sldId xmlns:r="http://schemas.openxmlformats.org/officeDocument/2006/relationships" id="256" r:id="R0e5b68aba6df410a"/>
    <p:sldId xmlns:r="http://schemas.openxmlformats.org/officeDocument/2006/relationships" id="257" r:id="R869abaa422c24f9c"/>
    <p:sldId xmlns:r="http://schemas.openxmlformats.org/officeDocument/2006/relationships" id="258" r:id="R0a220feff20e44d7"/>
    <p:sldId xmlns:r="http://schemas.openxmlformats.org/officeDocument/2006/relationships" id="259" r:id="R65f60f04b4c24e12"/>
    <p:sldId xmlns:r="http://schemas.openxmlformats.org/officeDocument/2006/relationships" id="260" r:id="R14cc172e14a844fa"/>
    <p:sldId xmlns:r="http://schemas.openxmlformats.org/officeDocument/2006/relationships" id="261" r:id="R35a01ddb8a024c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accc1c24854dd2" /><Relationship Type="http://schemas.openxmlformats.org/officeDocument/2006/relationships/slide" Target="/ppt/slides/slide1.xml" Id="R0e5b68aba6df410a" /><Relationship Type="http://schemas.openxmlformats.org/officeDocument/2006/relationships/slide" Target="/ppt/slides/slide2.xml" Id="R869abaa422c24f9c" /><Relationship Type="http://schemas.openxmlformats.org/officeDocument/2006/relationships/slide" Target="/ppt/slides/slide3.xml" Id="R0a220feff20e44d7" /><Relationship Type="http://schemas.openxmlformats.org/officeDocument/2006/relationships/slide" Target="/ppt/slides/slide4.xml" Id="R65f60f04b4c24e12" /><Relationship Type="http://schemas.openxmlformats.org/officeDocument/2006/relationships/slide" Target="/ppt/slides/slide5.xml" Id="R14cc172e14a844fa" /><Relationship Type="http://schemas.openxmlformats.org/officeDocument/2006/relationships/slide" Target="/ppt/slides/slide6.xml" Id="R35a01ddb8a024c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5dbd6739d4e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d2d544a1b4ada" /><Relationship Type="http://schemas.openxmlformats.org/officeDocument/2006/relationships/theme" Target="/ppt/slideMasters/theme/theme1.xml" Id="Rb30e4ac2874a4e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5d2d544a1b4a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1ec2b32e941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6abccdfff45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7e1618c8d40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ae130b8fc44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2ef8c2fe749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ae2ce119b44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POLLEN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Frøydis M. Forberg, Strømsborgveien 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989 278 517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POLLEN INVEST AS</a:t>
            </a:r>
          </a:p>
        </p:txBody>
      </p:sp>
    </p:spTree>
  </p:cSld>
  <p:clrMapOvr>
    <a:masterClrMapping xmlns:a="http://schemas.openxmlformats.org/drawingml/2006/main"/>
  </p:clrMapOvr>
</p:sld>
</file>