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5a00d2549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6764865934544"/>
  </p:sldMasterIdLst>
  <p:sldIdLst>
    <p:sldId xmlns:r="http://schemas.openxmlformats.org/officeDocument/2006/relationships" id="256" r:id="Rd9d153bc063e42fe"/>
    <p:sldId xmlns:r="http://schemas.openxmlformats.org/officeDocument/2006/relationships" id="257" r:id="R406ba4d374bb4953"/>
    <p:sldId xmlns:r="http://schemas.openxmlformats.org/officeDocument/2006/relationships" id="258" r:id="Rb5b77271139741a6"/>
    <p:sldId xmlns:r="http://schemas.openxmlformats.org/officeDocument/2006/relationships" id="259" r:id="R5bf78b1e5ea74b39"/>
    <p:sldId xmlns:r="http://schemas.openxmlformats.org/officeDocument/2006/relationships" id="260" r:id="Re8ad310a3d8045c5"/>
    <p:sldId xmlns:r="http://schemas.openxmlformats.org/officeDocument/2006/relationships" id="261" r:id="R26a96050370d4bda"/>
    <p:sldId xmlns:r="http://schemas.openxmlformats.org/officeDocument/2006/relationships" id="262" r:id="Rad1a0e0c13be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6764865934544" /><Relationship Type="http://schemas.openxmlformats.org/officeDocument/2006/relationships/slide" Target="/ppt/slides/slide1.xml" Id="Rd9d153bc063e42fe" /><Relationship Type="http://schemas.openxmlformats.org/officeDocument/2006/relationships/slide" Target="/ppt/slides/slide2.xml" Id="R406ba4d374bb4953" /><Relationship Type="http://schemas.openxmlformats.org/officeDocument/2006/relationships/slide" Target="/ppt/slides/slide3.xml" Id="Rb5b77271139741a6" /><Relationship Type="http://schemas.openxmlformats.org/officeDocument/2006/relationships/slide" Target="/ppt/slides/slide4.xml" Id="R5bf78b1e5ea74b39" /><Relationship Type="http://schemas.openxmlformats.org/officeDocument/2006/relationships/slide" Target="/ppt/slides/slide5.xml" Id="Re8ad310a3d8045c5" /><Relationship Type="http://schemas.openxmlformats.org/officeDocument/2006/relationships/slide" Target="/ppt/slides/slide6.xml" Id="R26a96050370d4bda" /><Relationship Type="http://schemas.openxmlformats.org/officeDocument/2006/relationships/slide" Target="/ppt/slides/slide7.xml" Id="Rad1a0e0c13be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4ac502d48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ed05aac443b6" /><Relationship Type="http://schemas.openxmlformats.org/officeDocument/2006/relationships/theme" Target="/ppt/slideMasters/theme/theme1.xml" Id="R2845696f6b84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0ed05aac4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eba3dcf2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a26acccb8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fe778a5a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a0ec042f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b93432f7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d61e4b6f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13166672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HAVGLØTT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−2 204 430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29 045 356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PETER FJÆR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989 277 030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