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0faab6a15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742b19bf9459e"/>
  </p:sldMasterIdLst>
  <p:sldIdLst>
    <p:sldId xmlns:r="http://schemas.openxmlformats.org/officeDocument/2006/relationships" id="256" r:id="R4fce2c02bb8547c9"/>
    <p:sldId xmlns:r="http://schemas.openxmlformats.org/officeDocument/2006/relationships" id="257" r:id="Rd7de9a515ee348dd"/>
    <p:sldId xmlns:r="http://schemas.openxmlformats.org/officeDocument/2006/relationships" id="258" r:id="Rc9ac2b1c3a5642dc"/>
    <p:sldId xmlns:r="http://schemas.openxmlformats.org/officeDocument/2006/relationships" id="259" r:id="Ra38cd4992e1a4c76"/>
    <p:sldId xmlns:r="http://schemas.openxmlformats.org/officeDocument/2006/relationships" id="260" r:id="Rf8cff05eb55140a9"/>
    <p:sldId xmlns:r="http://schemas.openxmlformats.org/officeDocument/2006/relationships" id="261" r:id="R645461b128e04a4d"/>
    <p:sldId xmlns:r="http://schemas.openxmlformats.org/officeDocument/2006/relationships" id="262" r:id="R971b4cf2b53a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742b19bf9459e" /><Relationship Type="http://schemas.openxmlformats.org/officeDocument/2006/relationships/slide" Target="/ppt/slides/slide1.xml" Id="R4fce2c02bb8547c9" /><Relationship Type="http://schemas.openxmlformats.org/officeDocument/2006/relationships/slide" Target="/ppt/slides/slide2.xml" Id="Rd7de9a515ee348dd" /><Relationship Type="http://schemas.openxmlformats.org/officeDocument/2006/relationships/slide" Target="/ppt/slides/slide3.xml" Id="Rc9ac2b1c3a5642dc" /><Relationship Type="http://schemas.openxmlformats.org/officeDocument/2006/relationships/slide" Target="/ppt/slides/slide4.xml" Id="Ra38cd4992e1a4c76" /><Relationship Type="http://schemas.openxmlformats.org/officeDocument/2006/relationships/slide" Target="/ppt/slides/slide5.xml" Id="Rf8cff05eb55140a9" /><Relationship Type="http://schemas.openxmlformats.org/officeDocument/2006/relationships/slide" Target="/ppt/slides/slide6.xml" Id="R645461b128e04a4d" /><Relationship Type="http://schemas.openxmlformats.org/officeDocument/2006/relationships/slide" Target="/ppt/slides/slide7.xml" Id="R971b4cf2b53a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33b57df14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4c33fec54d72" /><Relationship Type="http://schemas.openxmlformats.org/officeDocument/2006/relationships/theme" Target="/ppt/slideMasters/theme/theme1.xml" Id="R015a7f9e7a74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b4c33fec5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719b4d46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718c24d77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1725c40a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b104a39a9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b418d015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68315f27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598541fc5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