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744c7cf067457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fb3f8b785d4f5e"/>
  </p:sldMasterIdLst>
  <p:sldIdLst>
    <p:sldId xmlns:r="http://schemas.openxmlformats.org/officeDocument/2006/relationships" id="256" r:id="R4fda1e3eb8a34451"/>
    <p:sldId xmlns:r="http://schemas.openxmlformats.org/officeDocument/2006/relationships" id="257" r:id="R16419fcd7320496a"/>
    <p:sldId xmlns:r="http://schemas.openxmlformats.org/officeDocument/2006/relationships" id="258" r:id="Rfa5e392a5c254987"/>
    <p:sldId xmlns:r="http://schemas.openxmlformats.org/officeDocument/2006/relationships" id="259" r:id="R2ffd403675274878"/>
    <p:sldId xmlns:r="http://schemas.openxmlformats.org/officeDocument/2006/relationships" id="260" r:id="R260da5eddef54ee5"/>
    <p:sldId xmlns:r="http://schemas.openxmlformats.org/officeDocument/2006/relationships" id="261" r:id="Ref0e54d0e6dc459e"/>
    <p:sldId xmlns:r="http://schemas.openxmlformats.org/officeDocument/2006/relationships" id="262" r:id="Re14aaf01588a4a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fb3f8b785d4f5e" /><Relationship Type="http://schemas.openxmlformats.org/officeDocument/2006/relationships/slide" Target="/ppt/slides/slide1.xml" Id="R4fda1e3eb8a34451" /><Relationship Type="http://schemas.openxmlformats.org/officeDocument/2006/relationships/slide" Target="/ppt/slides/slide2.xml" Id="R16419fcd7320496a" /><Relationship Type="http://schemas.openxmlformats.org/officeDocument/2006/relationships/slide" Target="/ppt/slides/slide3.xml" Id="Rfa5e392a5c254987" /><Relationship Type="http://schemas.openxmlformats.org/officeDocument/2006/relationships/slide" Target="/ppt/slides/slide4.xml" Id="R2ffd403675274878" /><Relationship Type="http://schemas.openxmlformats.org/officeDocument/2006/relationships/slide" Target="/ppt/slides/slide5.xml" Id="R260da5eddef54ee5" /><Relationship Type="http://schemas.openxmlformats.org/officeDocument/2006/relationships/slide" Target="/ppt/slides/slide6.xml" Id="Ref0e54d0e6dc459e" /><Relationship Type="http://schemas.openxmlformats.org/officeDocument/2006/relationships/slide" Target="/ppt/slides/slide7.xml" Id="Re14aaf01588a4a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5ed7bcbc61462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67687e03e042bf" /><Relationship Type="http://schemas.openxmlformats.org/officeDocument/2006/relationships/theme" Target="/ppt/slideMasters/theme/theme1.xml" Id="R2cd2fe76b080424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67687e03e042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33fc2e7b9443a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ac16622f0a47c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3711d1de8f46d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6bb595a1f443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5e43db15945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bc445d964e42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7d0b657fa04fc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NONO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NONO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NONO AS ble etablert [år] og holder til i Veavågen.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NONO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NONO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NONO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−859 898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41 030 185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38 375 717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38 513 977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NONO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 ÅGE MYRE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NONO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Sæviktun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4276 Veavågen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989 273 612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NONO AS</a:t>
            </a:r>
          </a:p>
        </p:txBody>
      </p:sp>
    </p:spTree>
  </p:cSld>
  <p:clrMapOvr>
    <a:masterClrMapping xmlns:a="http://schemas.openxmlformats.org/drawingml/2006/main"/>
  </p:clrMapOvr>
</p:sld>
</file>