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d826b17f58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7c359a5ee44bc"/>
  </p:sldMasterIdLst>
  <p:sldIdLst>
    <p:sldId xmlns:r="http://schemas.openxmlformats.org/officeDocument/2006/relationships" id="256" r:id="R9aad4ca73def4ada"/>
    <p:sldId xmlns:r="http://schemas.openxmlformats.org/officeDocument/2006/relationships" id="257" r:id="R83a7f4de90b94107"/>
    <p:sldId xmlns:r="http://schemas.openxmlformats.org/officeDocument/2006/relationships" id="258" r:id="R78f59b3d72ca4479"/>
    <p:sldId xmlns:r="http://schemas.openxmlformats.org/officeDocument/2006/relationships" id="259" r:id="Re710a534b10941db"/>
    <p:sldId xmlns:r="http://schemas.openxmlformats.org/officeDocument/2006/relationships" id="260" r:id="R02c7af88492a445e"/>
    <p:sldId xmlns:r="http://schemas.openxmlformats.org/officeDocument/2006/relationships" id="261" r:id="Rec55a712a32c4b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7c359a5ee44bc" /><Relationship Type="http://schemas.openxmlformats.org/officeDocument/2006/relationships/slide" Target="/ppt/slides/slide1.xml" Id="R9aad4ca73def4ada" /><Relationship Type="http://schemas.openxmlformats.org/officeDocument/2006/relationships/slide" Target="/ppt/slides/slide2.xml" Id="R83a7f4de90b94107" /><Relationship Type="http://schemas.openxmlformats.org/officeDocument/2006/relationships/slide" Target="/ppt/slides/slide3.xml" Id="R78f59b3d72ca4479" /><Relationship Type="http://schemas.openxmlformats.org/officeDocument/2006/relationships/slide" Target="/ppt/slides/slide4.xml" Id="Re710a534b10941db" /><Relationship Type="http://schemas.openxmlformats.org/officeDocument/2006/relationships/slide" Target="/ppt/slides/slide5.xml" Id="R02c7af88492a445e" /><Relationship Type="http://schemas.openxmlformats.org/officeDocument/2006/relationships/slide" Target="/ppt/slides/slide6.xml" Id="Rec55a712a32c4b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811896d6d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a2f74ad9b4f00" /><Relationship Type="http://schemas.openxmlformats.org/officeDocument/2006/relationships/theme" Target="/ppt/slideMasters/theme/theme1.xml" Id="Rf24eafabdc164d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a2f74ad9b4f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b6337d9fe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1c999d6b43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0c2014bef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a69822d6043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a2f5043a5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f7132aed3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Sæviktun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989 273 612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