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2523ac399d4d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2acf7d29844822"/>
  </p:sldMasterIdLst>
  <p:sldIdLst>
    <p:sldId xmlns:r="http://schemas.openxmlformats.org/officeDocument/2006/relationships" id="256" r:id="R64bdd2f854794a31"/>
    <p:sldId xmlns:r="http://schemas.openxmlformats.org/officeDocument/2006/relationships" id="257" r:id="R06a89b61315248b4"/>
    <p:sldId xmlns:r="http://schemas.openxmlformats.org/officeDocument/2006/relationships" id="258" r:id="R689fb321fa0745b4"/>
    <p:sldId xmlns:r="http://schemas.openxmlformats.org/officeDocument/2006/relationships" id="259" r:id="R3466d988f31545d9"/>
    <p:sldId xmlns:r="http://schemas.openxmlformats.org/officeDocument/2006/relationships" id="260" r:id="R044ae2f8d3704e56"/>
    <p:sldId xmlns:r="http://schemas.openxmlformats.org/officeDocument/2006/relationships" id="261" r:id="R5bc49ae1c4dd4c16"/>
    <p:sldId xmlns:r="http://schemas.openxmlformats.org/officeDocument/2006/relationships" id="262" r:id="R9076a9d885c349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2acf7d29844822" /><Relationship Type="http://schemas.openxmlformats.org/officeDocument/2006/relationships/slide" Target="/ppt/slides/slide1.xml" Id="R64bdd2f854794a31" /><Relationship Type="http://schemas.openxmlformats.org/officeDocument/2006/relationships/slide" Target="/ppt/slides/slide2.xml" Id="R06a89b61315248b4" /><Relationship Type="http://schemas.openxmlformats.org/officeDocument/2006/relationships/slide" Target="/ppt/slides/slide3.xml" Id="R689fb321fa0745b4" /><Relationship Type="http://schemas.openxmlformats.org/officeDocument/2006/relationships/slide" Target="/ppt/slides/slide4.xml" Id="R3466d988f31545d9" /><Relationship Type="http://schemas.openxmlformats.org/officeDocument/2006/relationships/slide" Target="/ppt/slides/slide5.xml" Id="R044ae2f8d3704e56" /><Relationship Type="http://schemas.openxmlformats.org/officeDocument/2006/relationships/slide" Target="/ppt/slides/slide6.xml" Id="R5bc49ae1c4dd4c16" /><Relationship Type="http://schemas.openxmlformats.org/officeDocument/2006/relationships/slide" Target="/ppt/slides/slide7.xml" Id="R9076a9d885c349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1a513702d04f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64d83197546dc" /><Relationship Type="http://schemas.openxmlformats.org/officeDocument/2006/relationships/theme" Target="/ppt/slideMasters/theme/theme1.xml" Id="R649b7fe34fcf45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164d83197546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a4f804bd248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9295234cb4e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2cde364394d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1e5470e7b4c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850d7784c4a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021c4adc841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66c251cd946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 CAPITAL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3 509 160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2 027 304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18 634 258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157 754 026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157 884 258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EIE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Langoddveien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989 272 004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