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efe26e7de3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c8665bd544a58"/>
  </p:sldMasterIdLst>
  <p:sldIdLst>
    <p:sldId xmlns:r="http://schemas.openxmlformats.org/officeDocument/2006/relationships" id="256" r:id="R8401011cc47d4bac"/>
    <p:sldId xmlns:r="http://schemas.openxmlformats.org/officeDocument/2006/relationships" id="257" r:id="R7feac459fa0a4eca"/>
    <p:sldId xmlns:r="http://schemas.openxmlformats.org/officeDocument/2006/relationships" id="258" r:id="R2f01e4caa84d428d"/>
    <p:sldId xmlns:r="http://schemas.openxmlformats.org/officeDocument/2006/relationships" id="259" r:id="R06e0d25439ac4ca6"/>
    <p:sldId xmlns:r="http://schemas.openxmlformats.org/officeDocument/2006/relationships" id="260" r:id="Rda4ecbd7d95042f3"/>
    <p:sldId xmlns:r="http://schemas.openxmlformats.org/officeDocument/2006/relationships" id="261" r:id="Rfd6617f6c9bb44ce"/>
    <p:sldId xmlns:r="http://schemas.openxmlformats.org/officeDocument/2006/relationships" id="262" r:id="R3a8686afe8a9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c8665bd544a58" /><Relationship Type="http://schemas.openxmlformats.org/officeDocument/2006/relationships/slide" Target="/ppt/slides/slide1.xml" Id="R8401011cc47d4bac" /><Relationship Type="http://schemas.openxmlformats.org/officeDocument/2006/relationships/slide" Target="/ppt/slides/slide2.xml" Id="R7feac459fa0a4eca" /><Relationship Type="http://schemas.openxmlformats.org/officeDocument/2006/relationships/slide" Target="/ppt/slides/slide3.xml" Id="R2f01e4caa84d428d" /><Relationship Type="http://schemas.openxmlformats.org/officeDocument/2006/relationships/slide" Target="/ppt/slides/slide4.xml" Id="R06e0d25439ac4ca6" /><Relationship Type="http://schemas.openxmlformats.org/officeDocument/2006/relationships/slide" Target="/ppt/slides/slide5.xml" Id="Rda4ecbd7d95042f3" /><Relationship Type="http://schemas.openxmlformats.org/officeDocument/2006/relationships/slide" Target="/ppt/slides/slide6.xml" Id="Rfd6617f6c9bb44ce" /><Relationship Type="http://schemas.openxmlformats.org/officeDocument/2006/relationships/slide" Target="/ppt/slides/slide7.xml" Id="R3a8686afe8a9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50d2afe96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e41dbfbd84113" /><Relationship Type="http://schemas.openxmlformats.org/officeDocument/2006/relationships/theme" Target="/ppt/slideMasters/theme/theme1.xml" Id="R0ef3058a4555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e41dbfbd841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2ae4c77fc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954cc13634b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78432e9b4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26b58794e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c634177a8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522c63d1f42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d6fffbf3f4e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NILS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Elling Nupen, Engesetvegen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