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7cc79d6dc648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7eed91e4d14ea9"/>
  </p:sldMasterIdLst>
  <p:sldIdLst>
    <p:sldId xmlns:r="http://schemas.openxmlformats.org/officeDocument/2006/relationships" id="256" r:id="Rbf12073106d44a59"/>
    <p:sldId xmlns:r="http://schemas.openxmlformats.org/officeDocument/2006/relationships" id="257" r:id="R3b65336c9aea4275"/>
    <p:sldId xmlns:r="http://schemas.openxmlformats.org/officeDocument/2006/relationships" id="258" r:id="R01014f2ff04544bf"/>
    <p:sldId xmlns:r="http://schemas.openxmlformats.org/officeDocument/2006/relationships" id="259" r:id="R9cbcd674efab49e4"/>
    <p:sldId xmlns:r="http://schemas.openxmlformats.org/officeDocument/2006/relationships" id="260" r:id="R253afe581bc24b4e"/>
    <p:sldId xmlns:r="http://schemas.openxmlformats.org/officeDocument/2006/relationships" id="261" r:id="R8047dc3138be4b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eed91e4d14ea9" /><Relationship Type="http://schemas.openxmlformats.org/officeDocument/2006/relationships/slide" Target="/ppt/slides/slide1.xml" Id="Rbf12073106d44a59" /><Relationship Type="http://schemas.openxmlformats.org/officeDocument/2006/relationships/slide" Target="/ppt/slides/slide2.xml" Id="R3b65336c9aea4275" /><Relationship Type="http://schemas.openxmlformats.org/officeDocument/2006/relationships/slide" Target="/ppt/slides/slide3.xml" Id="R01014f2ff04544bf" /><Relationship Type="http://schemas.openxmlformats.org/officeDocument/2006/relationships/slide" Target="/ppt/slides/slide4.xml" Id="R9cbcd674efab49e4" /><Relationship Type="http://schemas.openxmlformats.org/officeDocument/2006/relationships/slide" Target="/ppt/slides/slide5.xml" Id="R253afe581bc24b4e" /><Relationship Type="http://schemas.openxmlformats.org/officeDocument/2006/relationships/slide" Target="/ppt/slides/slide6.xml" Id="R8047dc3138be4b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9bf1ff47b4b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2e33a52604589" /><Relationship Type="http://schemas.openxmlformats.org/officeDocument/2006/relationships/theme" Target="/ppt/slideMasters/theme/theme1.xml" Id="R1000dea465b947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2e33a526045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d4a634edf45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fa6e4fa224f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413e0761d45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eee3c6cad45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b9784ea2045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9146ac5874f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Nils Elling Nupen, Engesetvegen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NUPEN HOLDING AS</a:t>
            </a:r>
          </a:p>
        </p:txBody>
      </p:sp>
    </p:spTree>
  </p:cSld>
  <p:clrMapOvr>
    <a:masterClrMapping xmlns:a="http://schemas.openxmlformats.org/drawingml/2006/main"/>
  </p:clrMapOvr>
</p:sld>
</file>