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ba8f32e7b140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9cf3ddffd74bd9"/>
  </p:sldMasterIdLst>
  <p:sldIdLst>
    <p:sldId xmlns:r="http://schemas.openxmlformats.org/officeDocument/2006/relationships" id="256" r:id="R463e26d2dee5416d"/>
    <p:sldId xmlns:r="http://schemas.openxmlformats.org/officeDocument/2006/relationships" id="257" r:id="R1c1956d419ee4103"/>
    <p:sldId xmlns:r="http://schemas.openxmlformats.org/officeDocument/2006/relationships" id="258" r:id="Rc7ae4069a6aa4a47"/>
    <p:sldId xmlns:r="http://schemas.openxmlformats.org/officeDocument/2006/relationships" id="259" r:id="Ra373c2891eea48f1"/>
    <p:sldId xmlns:r="http://schemas.openxmlformats.org/officeDocument/2006/relationships" id="260" r:id="Rfde3fafc86d84d8d"/>
    <p:sldId xmlns:r="http://schemas.openxmlformats.org/officeDocument/2006/relationships" id="261" r:id="R61149beb402b4772"/>
    <p:sldId xmlns:r="http://schemas.openxmlformats.org/officeDocument/2006/relationships" id="262" r:id="R24a386dbbcaf40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9cf3ddffd74bd9" /><Relationship Type="http://schemas.openxmlformats.org/officeDocument/2006/relationships/slide" Target="/ppt/slides/slide1.xml" Id="R463e26d2dee5416d" /><Relationship Type="http://schemas.openxmlformats.org/officeDocument/2006/relationships/slide" Target="/ppt/slides/slide2.xml" Id="R1c1956d419ee4103" /><Relationship Type="http://schemas.openxmlformats.org/officeDocument/2006/relationships/slide" Target="/ppt/slides/slide3.xml" Id="Rc7ae4069a6aa4a47" /><Relationship Type="http://schemas.openxmlformats.org/officeDocument/2006/relationships/slide" Target="/ppt/slides/slide4.xml" Id="Ra373c2891eea48f1" /><Relationship Type="http://schemas.openxmlformats.org/officeDocument/2006/relationships/slide" Target="/ppt/slides/slide5.xml" Id="Rfde3fafc86d84d8d" /><Relationship Type="http://schemas.openxmlformats.org/officeDocument/2006/relationships/slide" Target="/ppt/slides/slide6.xml" Id="R61149beb402b4772" /><Relationship Type="http://schemas.openxmlformats.org/officeDocument/2006/relationships/slide" Target="/ppt/slides/slide7.xml" Id="R24a386dbbcaf40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ca2ea0712f4e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c9ab00bd44863" /><Relationship Type="http://schemas.openxmlformats.org/officeDocument/2006/relationships/theme" Target="/ppt/slideMasters/theme/theme1.xml" Id="R4109f396d09b44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6c9ab00bd448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f8c6ffeb44e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a3bef6dc444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3ecda51b341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df1c6e47c47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b3c9d973644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7442000434d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26d7ac8674a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VIBE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 EIENDOM AS ble etablert [år] og holder til i Stadsbygd.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635 138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14 419 217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14 434 505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SCHEI BENJAMIN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ALSGÅRD RØNNAUG SCHEI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TORUNN SCHEI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STALLBAKKEN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7105 Stadsbygd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