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cadb5ebef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291cf90e5b41a8"/>
  </p:sldMasterIdLst>
  <p:sldIdLst>
    <p:sldId xmlns:r="http://schemas.openxmlformats.org/officeDocument/2006/relationships" id="256" r:id="Rf4c095503c5948ad"/>
    <p:sldId xmlns:r="http://schemas.openxmlformats.org/officeDocument/2006/relationships" id="257" r:id="Rd08f1d17dd1d4171"/>
    <p:sldId xmlns:r="http://schemas.openxmlformats.org/officeDocument/2006/relationships" id="258" r:id="Rc4f8b96eea584071"/>
    <p:sldId xmlns:r="http://schemas.openxmlformats.org/officeDocument/2006/relationships" id="259" r:id="Rd8931f1a508740f8"/>
    <p:sldId xmlns:r="http://schemas.openxmlformats.org/officeDocument/2006/relationships" id="260" r:id="R8b91f45bd5774b13"/>
    <p:sldId xmlns:r="http://schemas.openxmlformats.org/officeDocument/2006/relationships" id="261" r:id="R607149ca5ff5435d"/>
    <p:sldId xmlns:r="http://schemas.openxmlformats.org/officeDocument/2006/relationships" id="262" r:id="R529494e5aeb5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291cf90e5b41a8" /><Relationship Type="http://schemas.openxmlformats.org/officeDocument/2006/relationships/slide" Target="/ppt/slides/slide1.xml" Id="Rf4c095503c5948ad" /><Relationship Type="http://schemas.openxmlformats.org/officeDocument/2006/relationships/slide" Target="/ppt/slides/slide2.xml" Id="Rd08f1d17dd1d4171" /><Relationship Type="http://schemas.openxmlformats.org/officeDocument/2006/relationships/slide" Target="/ppt/slides/slide3.xml" Id="Rc4f8b96eea584071" /><Relationship Type="http://schemas.openxmlformats.org/officeDocument/2006/relationships/slide" Target="/ppt/slides/slide4.xml" Id="Rd8931f1a508740f8" /><Relationship Type="http://schemas.openxmlformats.org/officeDocument/2006/relationships/slide" Target="/ppt/slides/slide5.xml" Id="R8b91f45bd5774b13" /><Relationship Type="http://schemas.openxmlformats.org/officeDocument/2006/relationships/slide" Target="/ppt/slides/slide6.xml" Id="R607149ca5ff5435d" /><Relationship Type="http://schemas.openxmlformats.org/officeDocument/2006/relationships/slide" Target="/ppt/slides/slide7.xml" Id="R529494e5aeb5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3bfd27178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2a16db6a146d1" /><Relationship Type="http://schemas.openxmlformats.org/officeDocument/2006/relationships/theme" Target="/ppt/slideMasters/theme/theme1.xml" Id="R3a30db4ab7ca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2a16db6a1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59f271a5a41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89ae50be1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e999421d0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4345a94a342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ebd6e49f54a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e7d8f39242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ccf8007f743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7 844 751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dan@dinrevisjon.no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