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74ecb3e54f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725e99522d4454"/>
  </p:sldMasterIdLst>
  <p:sldIdLst>
    <p:sldId xmlns:r="http://schemas.openxmlformats.org/officeDocument/2006/relationships" id="256" r:id="R76976d0528f74b04"/>
    <p:sldId xmlns:r="http://schemas.openxmlformats.org/officeDocument/2006/relationships" id="257" r:id="Rc1a9295b8c684046"/>
    <p:sldId xmlns:r="http://schemas.openxmlformats.org/officeDocument/2006/relationships" id="258" r:id="Rd9e638153663404b"/>
    <p:sldId xmlns:r="http://schemas.openxmlformats.org/officeDocument/2006/relationships" id="259" r:id="R717facd983ae4c05"/>
    <p:sldId xmlns:r="http://schemas.openxmlformats.org/officeDocument/2006/relationships" id="260" r:id="R02194d17f95e4de1"/>
    <p:sldId xmlns:r="http://schemas.openxmlformats.org/officeDocument/2006/relationships" id="261" r:id="R2d89bb4ee48f4075"/>
    <p:sldId xmlns:r="http://schemas.openxmlformats.org/officeDocument/2006/relationships" id="262" r:id="R6772aa24e241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25e99522d4454" /><Relationship Type="http://schemas.openxmlformats.org/officeDocument/2006/relationships/slide" Target="/ppt/slides/slide1.xml" Id="R76976d0528f74b04" /><Relationship Type="http://schemas.openxmlformats.org/officeDocument/2006/relationships/slide" Target="/ppt/slides/slide2.xml" Id="Rc1a9295b8c684046" /><Relationship Type="http://schemas.openxmlformats.org/officeDocument/2006/relationships/slide" Target="/ppt/slides/slide3.xml" Id="Rd9e638153663404b" /><Relationship Type="http://schemas.openxmlformats.org/officeDocument/2006/relationships/slide" Target="/ppt/slides/slide4.xml" Id="R717facd983ae4c05" /><Relationship Type="http://schemas.openxmlformats.org/officeDocument/2006/relationships/slide" Target="/ppt/slides/slide5.xml" Id="R02194d17f95e4de1" /><Relationship Type="http://schemas.openxmlformats.org/officeDocument/2006/relationships/slide" Target="/ppt/slides/slide6.xml" Id="R2d89bb4ee48f4075" /><Relationship Type="http://schemas.openxmlformats.org/officeDocument/2006/relationships/slide" Target="/ppt/slides/slide7.xml" Id="R6772aa24e241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c005bfbff40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05b03ba3a4401" /><Relationship Type="http://schemas.openxmlformats.org/officeDocument/2006/relationships/theme" Target="/ppt/slideMasters/theme/theme1.xml" Id="Rd84ec66aec3a40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a05b03ba3a44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27d6d83f0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4fb0a17dd48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8a20b2d9f4b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943229fb749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47768497945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b3ec085f4e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65d796a77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DYSTOPIA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DYSTOPIA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1 661 433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1 290 046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16 676 329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17 963 620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VALEUR BOTNEN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Trygve Botnen, Gustav Vigelands vei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27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989 262 696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DYSTOPIA INVEST AS</a:t>
            </a:r>
          </a:p>
        </p:txBody>
      </p:sp>
    </p:spTree>
  </p:cSld>
  <p:clrMapOvr>
    <a:masterClrMapping xmlns:a="http://schemas.openxmlformats.org/drawingml/2006/main"/>
  </p:clrMapOvr>
</p:sld>
</file>