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4b267f1bed40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c7634f3bb46f5"/>
  </p:sldMasterIdLst>
  <p:sldIdLst>
    <p:sldId xmlns:r="http://schemas.openxmlformats.org/officeDocument/2006/relationships" id="256" r:id="R3774a5916bad4e0a"/>
    <p:sldId xmlns:r="http://schemas.openxmlformats.org/officeDocument/2006/relationships" id="257" r:id="R9537a12726c54f89"/>
    <p:sldId xmlns:r="http://schemas.openxmlformats.org/officeDocument/2006/relationships" id="258" r:id="R61a2ba7e892245bf"/>
    <p:sldId xmlns:r="http://schemas.openxmlformats.org/officeDocument/2006/relationships" id="259" r:id="Rcb8f36c759b746eb"/>
    <p:sldId xmlns:r="http://schemas.openxmlformats.org/officeDocument/2006/relationships" id="260" r:id="R7aac997ed5434e9d"/>
    <p:sldId xmlns:r="http://schemas.openxmlformats.org/officeDocument/2006/relationships" id="261" r:id="R2ef555e755124947"/>
    <p:sldId xmlns:r="http://schemas.openxmlformats.org/officeDocument/2006/relationships" id="262" r:id="Rd8bed37bffc043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c7634f3bb46f5" /><Relationship Type="http://schemas.openxmlformats.org/officeDocument/2006/relationships/slide" Target="/ppt/slides/slide1.xml" Id="R3774a5916bad4e0a" /><Relationship Type="http://schemas.openxmlformats.org/officeDocument/2006/relationships/slide" Target="/ppt/slides/slide2.xml" Id="R9537a12726c54f89" /><Relationship Type="http://schemas.openxmlformats.org/officeDocument/2006/relationships/slide" Target="/ppt/slides/slide3.xml" Id="R61a2ba7e892245bf" /><Relationship Type="http://schemas.openxmlformats.org/officeDocument/2006/relationships/slide" Target="/ppt/slides/slide4.xml" Id="Rcb8f36c759b746eb" /><Relationship Type="http://schemas.openxmlformats.org/officeDocument/2006/relationships/slide" Target="/ppt/slides/slide5.xml" Id="R7aac997ed5434e9d" /><Relationship Type="http://schemas.openxmlformats.org/officeDocument/2006/relationships/slide" Target="/ppt/slides/slide6.xml" Id="R2ef555e755124947" /><Relationship Type="http://schemas.openxmlformats.org/officeDocument/2006/relationships/slide" Target="/ppt/slides/slide7.xml" Id="Rd8bed37bffc043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456dfaa4e4e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a8f77d5e741bb" /><Relationship Type="http://schemas.openxmlformats.org/officeDocument/2006/relationships/theme" Target="/ppt/slideMasters/theme/theme1.xml" Id="R7c3bd16add5e44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9a8f77d5e741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7f4562624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2bc583bdd4f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c781a861e4f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797b8e18240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71dbb7e4b4b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f921bc0864a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12426954246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KGO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500 763 701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664 487 902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668 026 568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GROTLI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Monsrudveien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KGO INVEST AS</a:t>
            </a:r>
          </a:p>
        </p:txBody>
      </p:sp>
    </p:spTree>
  </p:cSld>
  <p:clrMapOvr>
    <a:masterClrMapping xmlns:a="http://schemas.openxmlformats.org/drawingml/2006/main"/>
  </p:clrMapOvr>
</p:sld>
</file>