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02e50708c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3f6b8b69b47e0"/>
  </p:sldMasterIdLst>
  <p:sldIdLst>
    <p:sldId xmlns:r="http://schemas.openxmlformats.org/officeDocument/2006/relationships" id="256" r:id="R2577808aa64e4fd6"/>
    <p:sldId xmlns:r="http://schemas.openxmlformats.org/officeDocument/2006/relationships" id="257" r:id="Rc3f1255e1138421a"/>
    <p:sldId xmlns:r="http://schemas.openxmlformats.org/officeDocument/2006/relationships" id="258" r:id="R85389d3e7fb54c42"/>
    <p:sldId xmlns:r="http://schemas.openxmlformats.org/officeDocument/2006/relationships" id="259" r:id="R0d3ea145c4a247e2"/>
    <p:sldId xmlns:r="http://schemas.openxmlformats.org/officeDocument/2006/relationships" id="260" r:id="Rb8620f71e9c94e63"/>
    <p:sldId xmlns:r="http://schemas.openxmlformats.org/officeDocument/2006/relationships" id="261" r:id="R758e1df818e9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3f6b8b69b47e0" /><Relationship Type="http://schemas.openxmlformats.org/officeDocument/2006/relationships/slide" Target="/ppt/slides/slide1.xml" Id="R2577808aa64e4fd6" /><Relationship Type="http://schemas.openxmlformats.org/officeDocument/2006/relationships/slide" Target="/ppt/slides/slide2.xml" Id="Rc3f1255e1138421a" /><Relationship Type="http://schemas.openxmlformats.org/officeDocument/2006/relationships/slide" Target="/ppt/slides/slide3.xml" Id="R85389d3e7fb54c42" /><Relationship Type="http://schemas.openxmlformats.org/officeDocument/2006/relationships/slide" Target="/ppt/slides/slide4.xml" Id="R0d3ea145c4a247e2" /><Relationship Type="http://schemas.openxmlformats.org/officeDocument/2006/relationships/slide" Target="/ppt/slides/slide5.xml" Id="Rb8620f71e9c94e63" /><Relationship Type="http://schemas.openxmlformats.org/officeDocument/2006/relationships/slide" Target="/ppt/slides/slide6.xml" Id="R758e1df818e9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9b08126cc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e77076e5849d0" /><Relationship Type="http://schemas.openxmlformats.org/officeDocument/2006/relationships/theme" Target="/ppt/slideMasters/theme/theme1.xml" Id="Rf574d952ec514b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ce77076e58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367b4b5be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e4085a528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62481fb5b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226501938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180bb8d0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e2ba7d58f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989 260 731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KGO INVEST AS</a:t>
            </a:r>
          </a:p>
        </p:txBody>
      </p:sp>
    </p:spTree>
  </p:cSld>
  <p:clrMapOvr>
    <a:masterClrMapping xmlns:a="http://schemas.openxmlformats.org/drawingml/2006/main"/>
  </p:clrMapOvr>
</p:sld>
</file>