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f78747b38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ce76516ad489d"/>
  </p:sldMasterIdLst>
  <p:sldIdLst>
    <p:sldId xmlns:r="http://schemas.openxmlformats.org/officeDocument/2006/relationships" id="256" r:id="R1d40d6398e444827"/>
    <p:sldId xmlns:r="http://schemas.openxmlformats.org/officeDocument/2006/relationships" id="257" r:id="Rc58c94c849f54d98"/>
    <p:sldId xmlns:r="http://schemas.openxmlformats.org/officeDocument/2006/relationships" id="258" r:id="Rc2012fe868994b55"/>
    <p:sldId xmlns:r="http://schemas.openxmlformats.org/officeDocument/2006/relationships" id="259" r:id="R80bb90b1a73e4bc4"/>
    <p:sldId xmlns:r="http://schemas.openxmlformats.org/officeDocument/2006/relationships" id="260" r:id="R8d853a0a710945a0"/>
    <p:sldId xmlns:r="http://schemas.openxmlformats.org/officeDocument/2006/relationships" id="261" r:id="R414b9c3eff014afb"/>
    <p:sldId xmlns:r="http://schemas.openxmlformats.org/officeDocument/2006/relationships" id="262" r:id="R1fd5365a0dda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ce76516ad489d" /><Relationship Type="http://schemas.openxmlformats.org/officeDocument/2006/relationships/slide" Target="/ppt/slides/slide1.xml" Id="R1d40d6398e444827" /><Relationship Type="http://schemas.openxmlformats.org/officeDocument/2006/relationships/slide" Target="/ppt/slides/slide2.xml" Id="Rc58c94c849f54d98" /><Relationship Type="http://schemas.openxmlformats.org/officeDocument/2006/relationships/slide" Target="/ppt/slides/slide3.xml" Id="Rc2012fe868994b55" /><Relationship Type="http://schemas.openxmlformats.org/officeDocument/2006/relationships/slide" Target="/ppt/slides/slide4.xml" Id="R80bb90b1a73e4bc4" /><Relationship Type="http://schemas.openxmlformats.org/officeDocument/2006/relationships/slide" Target="/ppt/slides/slide5.xml" Id="R8d853a0a710945a0" /><Relationship Type="http://schemas.openxmlformats.org/officeDocument/2006/relationships/slide" Target="/ppt/slides/slide6.xml" Id="R414b9c3eff014afb" /><Relationship Type="http://schemas.openxmlformats.org/officeDocument/2006/relationships/slide" Target="/ppt/slides/slide7.xml" Id="R1fd5365a0dda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0615c1ac741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3b82140014d18" /><Relationship Type="http://schemas.openxmlformats.org/officeDocument/2006/relationships/theme" Target="/ppt/slideMasters/theme/theme1.xml" Id="Rd049cad8c634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3b8214001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548d3c83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e7feeff63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478475361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a3b937711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bd2fe549d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6a99cbd06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75a77ef5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