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426f9c56c42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56618a13984a13"/>
  </p:sldMasterIdLst>
  <p:sldIdLst>
    <p:sldId xmlns:r="http://schemas.openxmlformats.org/officeDocument/2006/relationships" id="256" r:id="Rca9d410b3b304095"/>
    <p:sldId xmlns:r="http://schemas.openxmlformats.org/officeDocument/2006/relationships" id="257" r:id="R3f71b26f11684ed6"/>
    <p:sldId xmlns:r="http://schemas.openxmlformats.org/officeDocument/2006/relationships" id="258" r:id="Reb5d91bb8b834d8b"/>
    <p:sldId xmlns:r="http://schemas.openxmlformats.org/officeDocument/2006/relationships" id="259" r:id="R13a54dbe29c54742"/>
    <p:sldId xmlns:r="http://schemas.openxmlformats.org/officeDocument/2006/relationships" id="260" r:id="R75e1d31d6b4f4e66"/>
    <p:sldId xmlns:r="http://schemas.openxmlformats.org/officeDocument/2006/relationships" id="261" r:id="Rd6a07ece584543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56618a13984a13" /><Relationship Type="http://schemas.openxmlformats.org/officeDocument/2006/relationships/slide" Target="/ppt/slides/slide1.xml" Id="Rca9d410b3b304095" /><Relationship Type="http://schemas.openxmlformats.org/officeDocument/2006/relationships/slide" Target="/ppt/slides/slide2.xml" Id="R3f71b26f11684ed6" /><Relationship Type="http://schemas.openxmlformats.org/officeDocument/2006/relationships/slide" Target="/ppt/slides/slide3.xml" Id="Reb5d91bb8b834d8b" /><Relationship Type="http://schemas.openxmlformats.org/officeDocument/2006/relationships/slide" Target="/ppt/slides/slide4.xml" Id="R13a54dbe29c54742" /><Relationship Type="http://schemas.openxmlformats.org/officeDocument/2006/relationships/slide" Target="/ppt/slides/slide5.xml" Id="R75e1d31d6b4f4e66" /><Relationship Type="http://schemas.openxmlformats.org/officeDocument/2006/relationships/slide" Target="/ppt/slides/slide6.xml" Id="Rd6a07ece584543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9f8cf8fcd49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9d9c71cb49a8" /><Relationship Type="http://schemas.openxmlformats.org/officeDocument/2006/relationships/theme" Target="/ppt/slideMasters/theme/theme1.xml" Id="Re42e3c3a18e748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79d9c71cb49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a5a9a8d2941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a1f69d3c349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15682572f46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ffd157838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996348fbe04ef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8452c60a1c48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REME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Kirkegata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02 43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berit@remeregnskap.no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989 259 490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REME REGNSKAP AS</a:t>
            </a:r>
          </a:p>
        </p:txBody>
      </p:sp>
    </p:spTree>
  </p:cSld>
  <p:clrMapOvr>
    <a:masterClrMapping xmlns:a="http://schemas.openxmlformats.org/drawingml/2006/main"/>
  </p:clrMapOvr>
</p:sld>
</file>