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a6a49bc80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9203250414aa1"/>
  </p:sldMasterIdLst>
  <p:sldIdLst>
    <p:sldId xmlns:r="http://schemas.openxmlformats.org/officeDocument/2006/relationships" id="256" r:id="R8fbf28963b334f8f"/>
    <p:sldId xmlns:r="http://schemas.openxmlformats.org/officeDocument/2006/relationships" id="257" r:id="R747144ce98e04f33"/>
    <p:sldId xmlns:r="http://schemas.openxmlformats.org/officeDocument/2006/relationships" id="258" r:id="R0ff8107ef0934767"/>
    <p:sldId xmlns:r="http://schemas.openxmlformats.org/officeDocument/2006/relationships" id="259" r:id="R8c406f27ba1e40d7"/>
    <p:sldId xmlns:r="http://schemas.openxmlformats.org/officeDocument/2006/relationships" id="260" r:id="R482a19f5beb441fb"/>
    <p:sldId xmlns:r="http://schemas.openxmlformats.org/officeDocument/2006/relationships" id="261" r:id="R97ac5b1044334116"/>
    <p:sldId xmlns:r="http://schemas.openxmlformats.org/officeDocument/2006/relationships" id="262" r:id="R18c16c4f3398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9203250414aa1" /><Relationship Type="http://schemas.openxmlformats.org/officeDocument/2006/relationships/slide" Target="/ppt/slides/slide1.xml" Id="R8fbf28963b334f8f" /><Relationship Type="http://schemas.openxmlformats.org/officeDocument/2006/relationships/slide" Target="/ppt/slides/slide2.xml" Id="R747144ce98e04f33" /><Relationship Type="http://schemas.openxmlformats.org/officeDocument/2006/relationships/slide" Target="/ppt/slides/slide3.xml" Id="R0ff8107ef0934767" /><Relationship Type="http://schemas.openxmlformats.org/officeDocument/2006/relationships/slide" Target="/ppt/slides/slide4.xml" Id="R8c406f27ba1e40d7" /><Relationship Type="http://schemas.openxmlformats.org/officeDocument/2006/relationships/slide" Target="/ppt/slides/slide5.xml" Id="R482a19f5beb441fb" /><Relationship Type="http://schemas.openxmlformats.org/officeDocument/2006/relationships/slide" Target="/ppt/slides/slide6.xml" Id="R97ac5b1044334116" /><Relationship Type="http://schemas.openxmlformats.org/officeDocument/2006/relationships/slide" Target="/ppt/slides/slide7.xml" Id="R18c16c4f3398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1d56a2be2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9822dff5d427f" /><Relationship Type="http://schemas.openxmlformats.org/officeDocument/2006/relationships/theme" Target="/ppt/slideMasters/theme/theme1.xml" Id="R954dce4910e5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9822dff5d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8e87c13e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e1e06c21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3aa6ce50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76704acc7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0a2f5e45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68996b1d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9fc12a60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