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97eeaf59d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2741237074eec"/>
  </p:sldMasterIdLst>
  <p:sldIdLst>
    <p:sldId xmlns:r="http://schemas.openxmlformats.org/officeDocument/2006/relationships" id="256" r:id="Rb0c31bab77b14286"/>
    <p:sldId xmlns:r="http://schemas.openxmlformats.org/officeDocument/2006/relationships" id="257" r:id="R104702c4684e4ea2"/>
    <p:sldId xmlns:r="http://schemas.openxmlformats.org/officeDocument/2006/relationships" id="258" r:id="R2172b4d1dde94c87"/>
    <p:sldId xmlns:r="http://schemas.openxmlformats.org/officeDocument/2006/relationships" id="259" r:id="Ra544b45c73db4ea2"/>
    <p:sldId xmlns:r="http://schemas.openxmlformats.org/officeDocument/2006/relationships" id="260" r:id="R8bef374b2d6d4530"/>
    <p:sldId xmlns:r="http://schemas.openxmlformats.org/officeDocument/2006/relationships" id="261" r:id="R1a618e5f9a094a75"/>
    <p:sldId xmlns:r="http://schemas.openxmlformats.org/officeDocument/2006/relationships" id="262" r:id="Rdfa51a3f3d77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2741237074eec" /><Relationship Type="http://schemas.openxmlformats.org/officeDocument/2006/relationships/slide" Target="/ppt/slides/slide1.xml" Id="Rb0c31bab77b14286" /><Relationship Type="http://schemas.openxmlformats.org/officeDocument/2006/relationships/slide" Target="/ppt/slides/slide2.xml" Id="R104702c4684e4ea2" /><Relationship Type="http://schemas.openxmlformats.org/officeDocument/2006/relationships/slide" Target="/ppt/slides/slide3.xml" Id="R2172b4d1dde94c87" /><Relationship Type="http://schemas.openxmlformats.org/officeDocument/2006/relationships/slide" Target="/ppt/slides/slide4.xml" Id="Ra544b45c73db4ea2" /><Relationship Type="http://schemas.openxmlformats.org/officeDocument/2006/relationships/slide" Target="/ppt/slides/slide5.xml" Id="R8bef374b2d6d4530" /><Relationship Type="http://schemas.openxmlformats.org/officeDocument/2006/relationships/slide" Target="/ppt/slides/slide6.xml" Id="R1a618e5f9a094a75" /><Relationship Type="http://schemas.openxmlformats.org/officeDocument/2006/relationships/slide" Target="/ppt/slides/slide7.xml" Id="Rdfa51a3f3d77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6c1f1ff0b40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b77aac6e54415" /><Relationship Type="http://schemas.openxmlformats.org/officeDocument/2006/relationships/theme" Target="/ppt/slideMasters/theme/theme1.xml" Id="Re60d37944b354a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b77aac6e5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e45bf52ef47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12f86c9e0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2b6ffde3449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1937084a5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1e6d5b24349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cc1b83e4446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a30089fa441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KALLEVIK RANDI KESKITALO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