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01b8b8678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0d3055c304e97"/>
  </p:sldMasterIdLst>
  <p:sldIdLst>
    <p:sldId xmlns:r="http://schemas.openxmlformats.org/officeDocument/2006/relationships" id="256" r:id="R1182d8beca774a6b"/>
    <p:sldId xmlns:r="http://schemas.openxmlformats.org/officeDocument/2006/relationships" id="257" r:id="Rbf61ca35971b4b59"/>
    <p:sldId xmlns:r="http://schemas.openxmlformats.org/officeDocument/2006/relationships" id="258" r:id="R7818d8e22b414057"/>
    <p:sldId xmlns:r="http://schemas.openxmlformats.org/officeDocument/2006/relationships" id="259" r:id="R821a222c563648ed"/>
    <p:sldId xmlns:r="http://schemas.openxmlformats.org/officeDocument/2006/relationships" id="260" r:id="R0b4fac3e1d7748bc"/>
    <p:sldId xmlns:r="http://schemas.openxmlformats.org/officeDocument/2006/relationships" id="261" r:id="Rb49830907833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0d3055c304e97" /><Relationship Type="http://schemas.openxmlformats.org/officeDocument/2006/relationships/slide" Target="/ppt/slides/slide1.xml" Id="R1182d8beca774a6b" /><Relationship Type="http://schemas.openxmlformats.org/officeDocument/2006/relationships/slide" Target="/ppt/slides/slide2.xml" Id="Rbf61ca35971b4b59" /><Relationship Type="http://schemas.openxmlformats.org/officeDocument/2006/relationships/slide" Target="/ppt/slides/slide3.xml" Id="R7818d8e22b414057" /><Relationship Type="http://schemas.openxmlformats.org/officeDocument/2006/relationships/slide" Target="/ppt/slides/slide4.xml" Id="R821a222c563648ed" /><Relationship Type="http://schemas.openxmlformats.org/officeDocument/2006/relationships/slide" Target="/ppt/slides/slide5.xml" Id="R0b4fac3e1d7748bc" /><Relationship Type="http://schemas.openxmlformats.org/officeDocument/2006/relationships/slide" Target="/ppt/slides/slide6.xml" Id="Rb49830907833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26967e7e8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a2059046a461d" /><Relationship Type="http://schemas.openxmlformats.org/officeDocument/2006/relationships/theme" Target="/ppt/slideMasters/theme/theme1.xml" Id="Rcc508434088b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a2059046a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da2a7ceee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4c6228cbd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a8ee0973d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302cc57ca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83e3dd756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632f8c004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