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21fffa4a9347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e2155c4e634cda"/>
  </p:sldMasterIdLst>
  <p:sldIdLst>
    <p:sldId xmlns:r="http://schemas.openxmlformats.org/officeDocument/2006/relationships" id="256" r:id="R0088b92132d84f2a"/>
    <p:sldId xmlns:r="http://schemas.openxmlformats.org/officeDocument/2006/relationships" id="257" r:id="R46c39d5ef34f4816"/>
    <p:sldId xmlns:r="http://schemas.openxmlformats.org/officeDocument/2006/relationships" id="258" r:id="R99c9e612d67544c5"/>
    <p:sldId xmlns:r="http://schemas.openxmlformats.org/officeDocument/2006/relationships" id="259" r:id="R05573cfb4ad74272"/>
    <p:sldId xmlns:r="http://schemas.openxmlformats.org/officeDocument/2006/relationships" id="260" r:id="Reaa8c1c413fa4355"/>
    <p:sldId xmlns:r="http://schemas.openxmlformats.org/officeDocument/2006/relationships" id="261" r:id="Ra3a5a2ca08c14f93"/>
    <p:sldId xmlns:r="http://schemas.openxmlformats.org/officeDocument/2006/relationships" id="262" r:id="R9bd8af8780104f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2155c4e634cda" /><Relationship Type="http://schemas.openxmlformats.org/officeDocument/2006/relationships/slide" Target="/ppt/slides/slide1.xml" Id="R0088b92132d84f2a" /><Relationship Type="http://schemas.openxmlformats.org/officeDocument/2006/relationships/slide" Target="/ppt/slides/slide2.xml" Id="R46c39d5ef34f4816" /><Relationship Type="http://schemas.openxmlformats.org/officeDocument/2006/relationships/slide" Target="/ppt/slides/slide3.xml" Id="R99c9e612d67544c5" /><Relationship Type="http://schemas.openxmlformats.org/officeDocument/2006/relationships/slide" Target="/ppt/slides/slide4.xml" Id="R05573cfb4ad74272" /><Relationship Type="http://schemas.openxmlformats.org/officeDocument/2006/relationships/slide" Target="/ppt/slides/slide5.xml" Id="Reaa8c1c413fa4355" /><Relationship Type="http://schemas.openxmlformats.org/officeDocument/2006/relationships/slide" Target="/ppt/slides/slide6.xml" Id="Ra3a5a2ca08c14f93" /><Relationship Type="http://schemas.openxmlformats.org/officeDocument/2006/relationships/slide" Target="/ppt/slides/slide7.xml" Id="R9bd8af8780104f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83bb0cae14e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e883aa669423c" /><Relationship Type="http://schemas.openxmlformats.org/officeDocument/2006/relationships/theme" Target="/ppt/slideMasters/theme/theme1.xml" Id="Rd185b840f3c04c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e883aa66942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cbd9975994e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284b34d4c47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6a4b1d38e40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25527b06648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c650d4c4549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6a2fb11d441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af8be37d34f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JØ&amp;PE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JØ&amp;PE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1 625 544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6 594 567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6 740 389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JØRGENSEN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JØRGENSEN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JØ&amp;PE HOLDING AS</a:t>
            </a:r>
          </a:p>
        </p:txBody>
      </p:sp>
    </p:spTree>
  </p:cSld>
  <p:clrMapOvr>
    <a:masterClrMapping xmlns:a="http://schemas.openxmlformats.org/drawingml/2006/main"/>
  </p:clrMapOvr>
</p:sld>
</file>